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4"/>
  </p:sldMasterIdLst>
  <p:notesMasterIdLst>
    <p:notesMasterId r:id="rId7"/>
  </p:notesMasterIdLst>
  <p:sldIdLst>
    <p:sldId id="263" r:id="rId5"/>
    <p:sldId id="265" r:id="rId6"/>
  </p:sldIdLst>
  <p:sldSz cx="7562850" cy="10688638"/>
  <p:notesSz cx="6867525" cy="99949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1B5"/>
    <a:srgbClr val="5B857C"/>
    <a:srgbClr val="31A5E8"/>
    <a:srgbClr val="488C5E"/>
    <a:srgbClr val="FF0000"/>
    <a:srgbClr val="A8CDE1"/>
    <a:srgbClr val="96CCEA"/>
    <a:srgbClr val="82C2E6"/>
    <a:srgbClr val="66B4E0"/>
    <a:srgbClr val="56A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0EFF8-7843-4950-85B7-5596AC095C9A}" v="1" dt="2025-03-03T12:54:34.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2" autoAdjust="0"/>
    <p:restoredTop sz="94660" autoAdjust="0"/>
  </p:normalViewPr>
  <p:slideViewPr>
    <p:cSldViewPr snapToGrid="0">
      <p:cViewPr varScale="1">
        <p:scale>
          <a:sx n="64" d="100"/>
          <a:sy n="64" d="100"/>
        </p:scale>
        <p:origin x="3678"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93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inda Achterstraat | Petrogenium" userId="77dfea8a-2f6f-44c7-8aaf-c6b10f91d40c" providerId="ADAL" clId="{09FB27B8-87F1-4E8E-B982-CFAC82DFEDCB}"/>
    <pc:docChg chg="undo custSel modSld">
      <pc:chgData name="Belinda Achterstraat | Petrogenium" userId="77dfea8a-2f6f-44c7-8aaf-c6b10f91d40c" providerId="ADAL" clId="{09FB27B8-87F1-4E8E-B982-CFAC82DFEDCB}" dt="2024-10-21T08:42:56.948" v="6" actId="20577"/>
      <pc:docMkLst>
        <pc:docMk/>
      </pc:docMkLst>
      <pc:sldChg chg="addSp modSp mod">
        <pc:chgData name="Belinda Achterstraat | Petrogenium" userId="77dfea8a-2f6f-44c7-8aaf-c6b10f91d40c" providerId="ADAL" clId="{09FB27B8-87F1-4E8E-B982-CFAC82DFEDCB}" dt="2024-10-21T08:42:56.948" v="6" actId="20577"/>
        <pc:sldMkLst>
          <pc:docMk/>
          <pc:sldMk cId="2832703077" sldId="263"/>
        </pc:sldMkLst>
      </pc:sldChg>
    </pc:docChg>
  </pc:docChgLst>
  <pc:docChgLst>
    <pc:chgData name="Belinda Achterstraat | Petrogenium" userId="77dfea8a-2f6f-44c7-8aaf-c6b10f91d40c" providerId="ADAL" clId="{0D4775C1-0987-47EA-A3EB-8359643880BC}"/>
    <pc:docChg chg="custSel modSld">
      <pc:chgData name="Belinda Achterstraat | Petrogenium" userId="77dfea8a-2f6f-44c7-8aaf-c6b10f91d40c" providerId="ADAL" clId="{0D4775C1-0987-47EA-A3EB-8359643880BC}" dt="2024-10-03T11:56:35.204" v="67" actId="6549"/>
      <pc:docMkLst>
        <pc:docMk/>
      </pc:docMkLst>
      <pc:sldChg chg="addSp delSp modSp mod">
        <pc:chgData name="Belinda Achterstraat | Petrogenium" userId="77dfea8a-2f6f-44c7-8aaf-c6b10f91d40c" providerId="ADAL" clId="{0D4775C1-0987-47EA-A3EB-8359643880BC}" dt="2024-10-03T11:56:35.204" v="67" actId="6549"/>
        <pc:sldMkLst>
          <pc:docMk/>
          <pc:sldMk cId="2832703077" sldId="263"/>
        </pc:sldMkLst>
      </pc:sldChg>
    </pc:docChg>
  </pc:docChgLst>
  <pc:docChgLst>
    <pc:chgData name="Belinda Achterstraat | Petrogenium" userId="77dfea8a-2f6f-44c7-8aaf-c6b10f91d40c" providerId="ADAL" clId="{B500EFF8-7843-4950-85B7-5596AC095C9A}"/>
    <pc:docChg chg="undo custSel modSld">
      <pc:chgData name="Belinda Achterstraat | Petrogenium" userId="77dfea8a-2f6f-44c7-8aaf-c6b10f91d40c" providerId="ADAL" clId="{B500EFF8-7843-4950-85B7-5596AC095C9A}" dt="2025-03-03T12:55:37.657" v="102" actId="12"/>
      <pc:docMkLst>
        <pc:docMk/>
      </pc:docMkLst>
      <pc:sldChg chg="addSp delSp modSp mod">
        <pc:chgData name="Belinda Achterstraat | Petrogenium" userId="77dfea8a-2f6f-44c7-8aaf-c6b10f91d40c" providerId="ADAL" clId="{B500EFF8-7843-4950-85B7-5596AC095C9A}" dt="2025-03-03T12:55:37.657" v="102" actId="12"/>
        <pc:sldMkLst>
          <pc:docMk/>
          <pc:sldMk cId="221718189" sldId="265"/>
        </pc:sldMkLst>
        <pc:spChg chg="mod">
          <ac:chgData name="Belinda Achterstraat | Petrogenium" userId="77dfea8a-2f6f-44c7-8aaf-c6b10f91d40c" providerId="ADAL" clId="{B500EFF8-7843-4950-85B7-5596AC095C9A}" dt="2025-03-03T12:55:29.760" v="100" actId="12"/>
          <ac:spMkLst>
            <pc:docMk/>
            <pc:sldMk cId="221718189" sldId="265"/>
            <ac:spMk id="14" creationId="{A31B6EAD-1869-A0DC-3F84-6C7B86F3A064}"/>
          </ac:spMkLst>
        </pc:spChg>
        <pc:spChg chg="del">
          <ac:chgData name="Belinda Achterstraat | Petrogenium" userId="77dfea8a-2f6f-44c7-8aaf-c6b10f91d40c" providerId="ADAL" clId="{B500EFF8-7843-4950-85B7-5596AC095C9A}" dt="2025-03-03T12:47:01.516" v="0" actId="478"/>
          <ac:spMkLst>
            <pc:docMk/>
            <pc:sldMk cId="221718189" sldId="265"/>
            <ac:spMk id="38" creationId="{2A2DD732-F406-15D7-5638-C87EEB76570E}"/>
          </ac:spMkLst>
        </pc:spChg>
        <pc:spChg chg="del">
          <ac:chgData name="Belinda Achterstraat | Petrogenium" userId="77dfea8a-2f6f-44c7-8aaf-c6b10f91d40c" providerId="ADAL" clId="{B500EFF8-7843-4950-85B7-5596AC095C9A}" dt="2025-03-03T12:47:03.623" v="1" actId="478"/>
          <ac:spMkLst>
            <pc:docMk/>
            <pc:sldMk cId="221718189" sldId="265"/>
            <ac:spMk id="71" creationId="{70072E62-836C-AEE2-8882-05B142B79EA3}"/>
          </ac:spMkLst>
        </pc:spChg>
        <pc:spChg chg="mod">
          <ac:chgData name="Belinda Achterstraat | Petrogenium" userId="77dfea8a-2f6f-44c7-8aaf-c6b10f91d40c" providerId="ADAL" clId="{B500EFF8-7843-4950-85B7-5596AC095C9A}" dt="2025-03-03T12:49:09.866" v="57" actId="20577"/>
          <ac:spMkLst>
            <pc:docMk/>
            <pc:sldMk cId="221718189" sldId="265"/>
            <ac:spMk id="75" creationId="{F70D7C71-206B-42A2-7E5C-BC9117C8A2C1}"/>
          </ac:spMkLst>
        </pc:spChg>
        <pc:spChg chg="mod">
          <ac:chgData name="Belinda Achterstraat | Petrogenium" userId="77dfea8a-2f6f-44c7-8aaf-c6b10f91d40c" providerId="ADAL" clId="{B500EFF8-7843-4950-85B7-5596AC095C9A}" dt="2025-03-03T12:55:34.512" v="101" actId="12"/>
          <ac:spMkLst>
            <pc:docMk/>
            <pc:sldMk cId="221718189" sldId="265"/>
            <ac:spMk id="76" creationId="{AC9DEEFC-F73C-803F-C4EC-E52381B14F35}"/>
          </ac:spMkLst>
        </pc:spChg>
        <pc:spChg chg="del mod">
          <ac:chgData name="Belinda Achterstraat | Petrogenium" userId="77dfea8a-2f6f-44c7-8aaf-c6b10f91d40c" providerId="ADAL" clId="{B500EFF8-7843-4950-85B7-5596AC095C9A}" dt="2025-03-03T12:48:57.380" v="54" actId="478"/>
          <ac:spMkLst>
            <pc:docMk/>
            <pc:sldMk cId="221718189" sldId="265"/>
            <ac:spMk id="77" creationId="{D87EE72C-6791-58FE-3856-EAB5DEF2C3B4}"/>
          </ac:spMkLst>
        </pc:spChg>
        <pc:spChg chg="del mod">
          <ac:chgData name="Belinda Achterstraat | Petrogenium" userId="77dfea8a-2f6f-44c7-8aaf-c6b10f91d40c" providerId="ADAL" clId="{B500EFF8-7843-4950-85B7-5596AC095C9A}" dt="2025-03-03T12:48:56.015" v="53" actId="478"/>
          <ac:spMkLst>
            <pc:docMk/>
            <pc:sldMk cId="221718189" sldId="265"/>
            <ac:spMk id="78" creationId="{DA1A8E2A-D98B-E809-F6A3-EF6F0B8C1451}"/>
          </ac:spMkLst>
        </pc:spChg>
        <pc:spChg chg="mod">
          <ac:chgData name="Belinda Achterstraat | Petrogenium" userId="77dfea8a-2f6f-44c7-8aaf-c6b10f91d40c" providerId="ADAL" clId="{B500EFF8-7843-4950-85B7-5596AC095C9A}" dt="2025-03-03T12:54:51.524" v="77" actId="20577"/>
          <ac:spMkLst>
            <pc:docMk/>
            <pc:sldMk cId="221718189" sldId="265"/>
            <ac:spMk id="88" creationId="{DDD3CEAE-0DD2-B224-F46C-9D3A08C04F34}"/>
          </ac:spMkLst>
        </pc:spChg>
        <pc:spChg chg="mod">
          <ac:chgData name="Belinda Achterstraat | Petrogenium" userId="77dfea8a-2f6f-44c7-8aaf-c6b10f91d40c" providerId="ADAL" clId="{B500EFF8-7843-4950-85B7-5596AC095C9A}" dt="2025-03-03T12:55:37.657" v="102" actId="12"/>
          <ac:spMkLst>
            <pc:docMk/>
            <pc:sldMk cId="221718189" sldId="265"/>
            <ac:spMk id="89" creationId="{295EEBAD-C694-14A9-8ADC-913EA5712F05}"/>
          </ac:spMkLst>
        </pc:spChg>
        <pc:grpChg chg="mod">
          <ac:chgData name="Belinda Achterstraat | Petrogenium" userId="77dfea8a-2f6f-44c7-8aaf-c6b10f91d40c" providerId="ADAL" clId="{B500EFF8-7843-4950-85B7-5596AC095C9A}" dt="2025-03-03T12:47:06.547" v="2" actId="14100"/>
          <ac:grpSpMkLst>
            <pc:docMk/>
            <pc:sldMk cId="221718189" sldId="265"/>
            <ac:grpSpMk id="73" creationId="{D43F36AD-02E3-90C4-39F0-11BCC88D7EBE}"/>
          </ac:grpSpMkLst>
        </pc:grpChg>
        <pc:grpChg chg="mod">
          <ac:chgData name="Belinda Achterstraat | Petrogenium" userId="77dfea8a-2f6f-44c7-8aaf-c6b10f91d40c" providerId="ADAL" clId="{B500EFF8-7843-4950-85B7-5596AC095C9A}" dt="2025-03-03T12:48:52.035" v="50" actId="1076"/>
          <ac:grpSpMkLst>
            <pc:docMk/>
            <pc:sldMk cId="221718189" sldId="265"/>
            <ac:grpSpMk id="86" creationId="{C6BAC562-B802-94F2-316B-10D9CE61E839}"/>
          </ac:grpSpMkLst>
        </pc:grpChg>
        <pc:grpChg chg="mod">
          <ac:chgData name="Belinda Achterstraat | Petrogenium" userId="77dfea8a-2f6f-44c7-8aaf-c6b10f91d40c" providerId="ADAL" clId="{B500EFF8-7843-4950-85B7-5596AC095C9A}" dt="2025-03-03T12:54:45.755" v="75" actId="1076"/>
          <ac:grpSpMkLst>
            <pc:docMk/>
            <pc:sldMk cId="221718189" sldId="265"/>
            <ac:grpSpMk id="87" creationId="{F1B533CD-1525-D0EE-F560-9FA91BDFF5BF}"/>
          </ac:grpSpMkLst>
        </pc:grpChg>
        <pc:cxnChg chg="add mod">
          <ac:chgData name="Belinda Achterstraat | Petrogenium" userId="77dfea8a-2f6f-44c7-8aaf-c6b10f91d40c" providerId="ADAL" clId="{B500EFF8-7843-4950-85B7-5596AC095C9A}" dt="2025-03-03T12:54:39.955" v="74" actId="1076"/>
          <ac:cxnSpMkLst>
            <pc:docMk/>
            <pc:sldMk cId="221718189" sldId="265"/>
            <ac:cxnSpMk id="2" creationId="{D06A765D-7CBA-0727-F7AE-AE87240E026B}"/>
          </ac:cxnSpMkLst>
        </pc:cxnChg>
        <pc:cxnChg chg="mod">
          <ac:chgData name="Belinda Achterstraat | Petrogenium" userId="77dfea8a-2f6f-44c7-8aaf-c6b10f91d40c" providerId="ADAL" clId="{B500EFF8-7843-4950-85B7-5596AC095C9A}" dt="2025-03-03T12:54:32.693" v="72" actId="1036"/>
          <ac:cxnSpMkLst>
            <pc:docMk/>
            <pc:sldMk cId="221718189" sldId="265"/>
            <ac:cxnSpMk id="72" creationId="{A80BAA44-B746-CCE1-3931-BA3321776696}"/>
          </ac:cxnSpMkLst>
        </pc:cxnChg>
        <pc:cxnChg chg="del">
          <ac:chgData name="Belinda Achterstraat | Petrogenium" userId="77dfea8a-2f6f-44c7-8aaf-c6b10f91d40c" providerId="ADAL" clId="{B500EFF8-7843-4950-85B7-5596AC095C9A}" dt="2025-03-03T12:54:24.481" v="67" actId="478"/>
          <ac:cxnSpMkLst>
            <pc:docMk/>
            <pc:sldMk cId="221718189" sldId="265"/>
            <ac:cxnSpMk id="85" creationId="{9F93A729-D83E-A703-B915-DC9DBAEA18A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501481"/>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idx="1"/>
          </p:nvPr>
        </p:nvSpPr>
        <p:spPr>
          <a:xfrm>
            <a:off x="3890008" y="0"/>
            <a:ext cx="2975928" cy="501481"/>
          </a:xfrm>
          <a:prstGeom prst="rect">
            <a:avLst/>
          </a:prstGeom>
        </p:spPr>
        <p:txBody>
          <a:bodyPr vert="horz" lIns="96350" tIns="48175" rIns="96350" bIns="48175" rtlCol="0"/>
          <a:lstStyle>
            <a:lvl1pPr algn="r">
              <a:defRPr sz="1300"/>
            </a:lvl1pPr>
          </a:lstStyle>
          <a:p>
            <a:fld id="{A3FB4DC9-10F2-4B0F-AFF5-9948554569DC}" type="datetimeFigureOut">
              <a:rPr lang="en-US" smtClean="0"/>
              <a:t>3/3/2025</a:t>
            </a:fld>
            <a:endParaRPr lang="en-US"/>
          </a:p>
        </p:txBody>
      </p:sp>
      <p:sp>
        <p:nvSpPr>
          <p:cNvPr id="4" name="Slide Image Placeholder 3"/>
          <p:cNvSpPr>
            <a:spLocks noGrp="1" noRot="1" noChangeAspect="1"/>
          </p:cNvSpPr>
          <p:nvPr>
            <p:ph type="sldImg" idx="2"/>
          </p:nvPr>
        </p:nvSpPr>
        <p:spPr>
          <a:xfrm>
            <a:off x="2239963" y="1249363"/>
            <a:ext cx="2387600" cy="3373437"/>
          </a:xfrm>
          <a:prstGeom prst="rect">
            <a:avLst/>
          </a:prstGeom>
          <a:noFill/>
          <a:ln w="12700">
            <a:solidFill>
              <a:prstClr val="black"/>
            </a:solidFill>
          </a:ln>
        </p:spPr>
        <p:txBody>
          <a:bodyPr vert="horz" lIns="96350" tIns="48175" rIns="96350" bIns="48175" rtlCol="0" anchor="ctr"/>
          <a:lstStyle/>
          <a:p>
            <a:endParaRPr lang="en-US"/>
          </a:p>
        </p:txBody>
      </p:sp>
      <p:sp>
        <p:nvSpPr>
          <p:cNvPr id="5" name="Notes Placeholder 4"/>
          <p:cNvSpPr>
            <a:spLocks noGrp="1"/>
          </p:cNvSpPr>
          <p:nvPr>
            <p:ph type="body" sz="quarter" idx="3"/>
          </p:nvPr>
        </p:nvSpPr>
        <p:spPr>
          <a:xfrm>
            <a:off x="686753" y="4810046"/>
            <a:ext cx="5494020" cy="3935492"/>
          </a:xfrm>
          <a:prstGeom prst="rect">
            <a:avLst/>
          </a:prstGeom>
        </p:spPr>
        <p:txBody>
          <a:bodyPr vert="horz" lIns="96350" tIns="48175" rIns="96350" bIns="481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3421"/>
            <a:ext cx="2975928" cy="501480"/>
          </a:xfrm>
          <a:prstGeom prst="rect">
            <a:avLst/>
          </a:prstGeom>
        </p:spPr>
        <p:txBody>
          <a:bodyPr vert="horz" lIns="96350" tIns="48175" rIns="96350" bIns="48175" rtlCol="0" anchor="b"/>
          <a:lstStyle>
            <a:lvl1pPr algn="l">
              <a:defRPr sz="1300"/>
            </a:lvl1pPr>
          </a:lstStyle>
          <a:p>
            <a:endParaRPr lang="en-US"/>
          </a:p>
        </p:txBody>
      </p:sp>
      <p:sp>
        <p:nvSpPr>
          <p:cNvPr id="7" name="Slide Number Placeholder 6"/>
          <p:cNvSpPr>
            <a:spLocks noGrp="1"/>
          </p:cNvSpPr>
          <p:nvPr>
            <p:ph type="sldNum" sz="quarter" idx="5"/>
          </p:nvPr>
        </p:nvSpPr>
        <p:spPr>
          <a:xfrm>
            <a:off x="3890008" y="9493421"/>
            <a:ext cx="2975928" cy="501480"/>
          </a:xfrm>
          <a:prstGeom prst="rect">
            <a:avLst/>
          </a:prstGeom>
        </p:spPr>
        <p:txBody>
          <a:bodyPr vert="horz" lIns="96350" tIns="48175" rIns="96350" bIns="48175" rtlCol="0" anchor="b"/>
          <a:lstStyle>
            <a:lvl1pPr algn="r">
              <a:defRPr sz="1300"/>
            </a:lvl1pPr>
          </a:lstStyle>
          <a:p>
            <a:fld id="{79A71DC1-73DD-4AE5-8FB1-FFC4A3DC2448}" type="slidenum">
              <a:rPr lang="en-US" smtClean="0"/>
              <a:t>‹#›</a:t>
            </a:fld>
            <a:endParaRPr lang="en-US"/>
          </a:p>
        </p:txBody>
      </p:sp>
    </p:spTree>
    <p:extLst>
      <p:ext uri="{BB962C8B-B14F-4D97-AF65-F5344CB8AC3E}">
        <p14:creationId xmlns:p14="http://schemas.microsoft.com/office/powerpoint/2010/main" val="174316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978DFC35-BA4E-0D5B-1E08-D2624A5E8E79}"/>
              </a:ext>
            </a:extLst>
          </p:cNvPr>
          <p:cNvGraphicFramePr>
            <a:graphicFrameLocks noChangeAspect="1"/>
          </p:cNvGraphicFramePr>
          <p:nvPr userDrawn="1">
            <p:custDataLst>
              <p:tags r:id="rId1"/>
            </p:custDataLst>
            <p:extLst>
              <p:ext uri="{D42A27DB-BD31-4B8C-83A1-F6EECF244321}">
                <p14:modId xmlns:p14="http://schemas.microsoft.com/office/powerpoint/2010/main" val="1899456945"/>
              </p:ext>
            </p:extLst>
          </p:nvPr>
        </p:nvGraphicFramePr>
        <p:xfrm>
          <a:off x="1314" y="2475"/>
          <a:ext cx="1313" cy="2475"/>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3" name="think-cell data - do not delete" hidden="1">
                        <a:extLst>
                          <a:ext uri="{FF2B5EF4-FFF2-40B4-BE49-F238E27FC236}">
                            <a16:creationId xmlns:a16="http://schemas.microsoft.com/office/drawing/2014/main" id="{978DFC35-BA4E-0D5B-1E08-D2624A5E8E79}"/>
                          </a:ext>
                        </a:extLst>
                      </p:cNvPr>
                      <p:cNvPicPr/>
                      <p:nvPr/>
                    </p:nvPicPr>
                    <p:blipFill>
                      <a:blip r:embed="rId4"/>
                      <a:stretch>
                        <a:fillRect/>
                      </a:stretch>
                    </p:blipFill>
                    <p:spPr>
                      <a:xfrm>
                        <a:off x="1314" y="2475"/>
                        <a:ext cx="1313" cy="2475"/>
                      </a:xfrm>
                      <a:prstGeom prst="rect">
                        <a:avLst/>
                      </a:prstGeom>
                    </p:spPr>
                  </p:pic>
                </p:oleObj>
              </mc:Fallback>
            </mc:AlternateContent>
          </a:graphicData>
        </a:graphic>
      </p:graphicFrame>
      <p:sp>
        <p:nvSpPr>
          <p:cNvPr id="8" name="TextBox 7"/>
          <p:cNvSpPr txBox="1"/>
          <p:nvPr userDrawn="1"/>
        </p:nvSpPr>
        <p:spPr>
          <a:xfrm>
            <a:off x="1274375" y="9948524"/>
            <a:ext cx="1775620" cy="245132"/>
          </a:xfrm>
          <a:prstGeom prst="rect">
            <a:avLst/>
          </a:prstGeom>
          <a:noFill/>
        </p:spPr>
        <p:txBody>
          <a:bodyPr wrap="square" rtlCol="0">
            <a:spAutoFit/>
          </a:bodyPr>
          <a:lstStyle/>
          <a:p>
            <a:r>
              <a:rPr lang="en-GB" sz="993" b="1" dirty="0">
                <a:solidFill>
                  <a:schemeClr val="tx1"/>
                </a:solidFill>
                <a:latin typeface="+mn-lt"/>
              </a:rPr>
              <a:t>Petro</a:t>
            </a:r>
            <a:r>
              <a:rPr lang="en-GB" sz="993" b="1" dirty="0">
                <a:solidFill>
                  <a:srgbClr val="00CCFF"/>
                </a:solidFill>
                <a:latin typeface="+mn-lt"/>
              </a:rPr>
              <a:t>genium</a:t>
            </a:r>
            <a:r>
              <a:rPr lang="en-GB" sz="993" b="1" dirty="0">
                <a:solidFill>
                  <a:schemeClr val="tx1"/>
                </a:solidFill>
                <a:latin typeface="+mn-lt"/>
              </a:rPr>
              <a:t>.</a:t>
            </a:r>
            <a:endParaRPr lang="en-US" sz="993" b="1" dirty="0">
              <a:solidFill>
                <a:schemeClr val="tx1"/>
              </a:solidFill>
              <a:latin typeface="+mn-lt"/>
            </a:endParaRPr>
          </a:p>
        </p:txBody>
      </p:sp>
      <p:sp>
        <p:nvSpPr>
          <p:cNvPr id="10" name="Rectangle 9"/>
          <p:cNvSpPr/>
          <p:nvPr userDrawn="1"/>
        </p:nvSpPr>
        <p:spPr>
          <a:xfrm>
            <a:off x="2197951" y="10084929"/>
            <a:ext cx="5359500" cy="168325"/>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9"/>
          </a:p>
        </p:txBody>
      </p:sp>
      <p:sp>
        <p:nvSpPr>
          <p:cNvPr id="11" name="Rectangle 10"/>
          <p:cNvSpPr/>
          <p:nvPr userDrawn="1"/>
        </p:nvSpPr>
        <p:spPr>
          <a:xfrm>
            <a:off x="1012" y="10090227"/>
            <a:ext cx="1310100" cy="168325"/>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9"/>
          </a:p>
        </p:txBody>
      </p:sp>
      <p:sp>
        <p:nvSpPr>
          <p:cNvPr id="2" name="Title 1"/>
          <p:cNvSpPr>
            <a:spLocks noGrp="1"/>
          </p:cNvSpPr>
          <p:nvPr>
            <p:ph type="ctrTitle"/>
          </p:nvPr>
        </p:nvSpPr>
        <p:spPr>
          <a:xfrm>
            <a:off x="1323276" y="4169629"/>
            <a:ext cx="5887902" cy="1174690"/>
          </a:xfrm>
          <a:prstGeom prst="rect">
            <a:avLst/>
          </a:prstGeom>
        </p:spPr>
        <p:txBody>
          <a:bodyPr vert="horz" anchor="ctr">
            <a:normAutofit/>
          </a:bodyPr>
          <a:lstStyle>
            <a:lvl1pPr algn="l">
              <a:defRPr sz="2647" b="1">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331965" y="5826721"/>
            <a:ext cx="5672138" cy="717736"/>
          </a:xfrm>
        </p:spPr>
        <p:txBody>
          <a:bodyPr anchor="ctr"/>
          <a:lstStyle>
            <a:lvl1pPr marL="0" indent="0" algn="l">
              <a:buNone/>
              <a:defRPr sz="1985">
                <a:latin typeface="Arial" panose="020B0604020202020204" pitchFamily="34" charset="0"/>
                <a:cs typeface="Arial" panose="020B0604020202020204" pitchFamily="34" charset="0"/>
              </a:defRPr>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n-GB"/>
              <a:t>Click to edit Master subtitle style</a:t>
            </a:r>
            <a:endParaRPr lang="en-US" dirty="0"/>
          </a:p>
        </p:txBody>
      </p:sp>
      <p:sp>
        <p:nvSpPr>
          <p:cNvPr id="7" name="Slide Number Placeholder 6"/>
          <p:cNvSpPr>
            <a:spLocks noGrp="1"/>
          </p:cNvSpPr>
          <p:nvPr>
            <p:ph type="sldNum" sz="quarter" idx="10"/>
          </p:nvPr>
        </p:nvSpPr>
        <p:spPr>
          <a:xfrm>
            <a:off x="5341263" y="9882044"/>
            <a:ext cx="1701641" cy="569071"/>
          </a:xfrm>
          <a:prstGeom prst="rect">
            <a:avLst/>
          </a:prstGeom>
        </p:spPr>
        <p:txBody>
          <a:bodyPr/>
          <a:lstStyle/>
          <a:p>
            <a:fld id="{2DC1075F-6E98-4981-9704-59F05780B31A}" type="slidenum">
              <a:rPr lang="en-US" smtClean="0"/>
              <a:t>‹#›</a:t>
            </a:fld>
            <a:endParaRPr lang="en-US"/>
          </a:p>
        </p:txBody>
      </p:sp>
      <p:sp>
        <p:nvSpPr>
          <p:cNvPr id="5" name="TextBox 4"/>
          <p:cNvSpPr txBox="1"/>
          <p:nvPr/>
        </p:nvSpPr>
        <p:spPr>
          <a:xfrm>
            <a:off x="3418" y="609826"/>
            <a:ext cx="1775620" cy="346890"/>
          </a:xfrm>
          <a:prstGeom prst="rect">
            <a:avLst/>
          </a:prstGeom>
          <a:noFill/>
        </p:spPr>
        <p:txBody>
          <a:bodyPr wrap="square" rtlCol="0">
            <a:spAutoFit/>
          </a:bodyPr>
          <a:lstStyle/>
          <a:p>
            <a:pPr algn="ctr"/>
            <a:r>
              <a:rPr lang="en-GB" sz="1654" b="1" dirty="0">
                <a:solidFill>
                  <a:schemeClr val="tx1"/>
                </a:solidFill>
                <a:latin typeface="Arial" panose="020B0604020202020204" pitchFamily="34" charset="0"/>
                <a:cs typeface="Arial" panose="020B0604020202020204" pitchFamily="34" charset="0"/>
              </a:rPr>
              <a:t>Petro</a:t>
            </a:r>
            <a:r>
              <a:rPr lang="en-GB" sz="1654" b="1" dirty="0">
                <a:solidFill>
                  <a:srgbClr val="00CCFF"/>
                </a:solidFill>
                <a:latin typeface="Arial" panose="020B0604020202020204" pitchFamily="34" charset="0"/>
                <a:cs typeface="Arial" panose="020B0604020202020204" pitchFamily="34" charset="0"/>
              </a:rPr>
              <a:t>genium</a:t>
            </a:r>
            <a:r>
              <a:rPr lang="en-GB" sz="1654" b="1" dirty="0">
                <a:solidFill>
                  <a:schemeClr val="tx1"/>
                </a:solidFill>
                <a:latin typeface="Arial" panose="020B0604020202020204" pitchFamily="34" charset="0"/>
                <a:cs typeface="Arial" panose="020B0604020202020204" pitchFamily="34" charset="0"/>
              </a:rPr>
              <a:t>.</a:t>
            </a:r>
            <a:endParaRPr lang="en-US" sz="1654" b="1" dirty="0">
              <a:solidFill>
                <a:schemeClr val="tx1"/>
              </a:solidFill>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2" hasCustomPrompt="1"/>
          </p:nvPr>
        </p:nvSpPr>
        <p:spPr>
          <a:xfrm>
            <a:off x="1331377" y="8189675"/>
            <a:ext cx="2371269" cy="489896"/>
          </a:xfrm>
        </p:spPr>
        <p:txBody>
          <a:bodyPr anchor="ctr">
            <a:noAutofit/>
          </a:bodyPr>
          <a:lstStyle>
            <a:lvl1pPr marL="0" indent="0">
              <a:buNone/>
              <a:defRPr sz="993" baseline="0"/>
            </a:lvl1pPr>
            <a:lvl2pPr>
              <a:defRPr sz="993"/>
            </a:lvl2pPr>
            <a:lvl3pPr>
              <a:defRPr sz="993"/>
            </a:lvl3pPr>
            <a:lvl4pPr>
              <a:defRPr sz="993"/>
            </a:lvl4pPr>
            <a:lvl5pPr>
              <a:defRPr sz="993"/>
            </a:lvl5pPr>
          </a:lstStyle>
          <a:p>
            <a:pPr lvl="0"/>
            <a:r>
              <a:rPr lang="en-GB" dirty="0"/>
              <a:t>Click to edit Date Year</a:t>
            </a:r>
            <a:endParaRPr lang="en-US" dirty="0"/>
          </a:p>
        </p:txBody>
      </p:sp>
    </p:spTree>
    <p:extLst>
      <p:ext uri="{BB962C8B-B14F-4D97-AF65-F5344CB8AC3E}">
        <p14:creationId xmlns:p14="http://schemas.microsoft.com/office/powerpoint/2010/main" val="2391383063"/>
      </p:ext>
    </p:extLst>
  </p:cSld>
  <p:clrMapOvr>
    <a:masterClrMapping/>
  </p:clrMapOvr>
  <p:extLst>
    <p:ext uri="{DCECCB84-F9BA-43D5-87BE-67443E8EF086}">
      <p15:sldGuideLst xmlns:p15="http://schemas.microsoft.com/office/powerpoint/2012/main">
        <p15:guide id="3" orient="horz" pos="3367" userDrawn="1">
          <p15:clr>
            <a:srgbClr val="FBAE40"/>
          </p15:clr>
        </p15:guide>
        <p15:guide id="4" pos="23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Content - Consulting">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C6592A1-D6AC-02E0-6ECD-AD29B967DC46}"/>
              </a:ext>
            </a:extLst>
          </p:cNvPr>
          <p:cNvGraphicFramePr>
            <a:graphicFrameLocks noChangeAspect="1"/>
          </p:cNvGraphicFramePr>
          <p:nvPr userDrawn="1">
            <p:custDataLst>
              <p:tags r:id="rId1"/>
            </p:custDataLst>
            <p:extLst>
              <p:ext uri="{D42A27DB-BD31-4B8C-83A1-F6EECF244321}">
                <p14:modId xmlns:p14="http://schemas.microsoft.com/office/powerpoint/2010/main" val="1442920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7" name="think-cell data - do not delete" hidden="1">
                        <a:extLst>
                          <a:ext uri="{FF2B5EF4-FFF2-40B4-BE49-F238E27FC236}">
                            <a16:creationId xmlns:a16="http://schemas.microsoft.com/office/drawing/2014/main" id="{DC6592A1-D6AC-02E0-6ECD-AD29B967DC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249469" y="1425154"/>
            <a:ext cx="7103302" cy="463173"/>
          </a:xfrm>
        </p:spPr>
        <p:txBody>
          <a:bodyPr anchor="ctr">
            <a:normAutofit/>
          </a:bodyPr>
          <a:lstStyle>
            <a:lvl1pPr marL="0" indent="0">
              <a:buNone/>
              <a:defRPr sz="1323" b="1" i="1"/>
            </a:lvl1pPr>
          </a:lstStyle>
          <a:p>
            <a:pPr lvl="0"/>
            <a:r>
              <a:rPr lang="en-US" dirty="0"/>
              <a:t>Title</a:t>
            </a:r>
          </a:p>
        </p:txBody>
      </p:sp>
      <p:sp>
        <p:nvSpPr>
          <p:cNvPr id="7" name="Slide Number Placeholder 6"/>
          <p:cNvSpPr>
            <a:spLocks noGrp="1"/>
          </p:cNvSpPr>
          <p:nvPr>
            <p:ph type="sldNum" sz="quarter" idx="10"/>
          </p:nvPr>
        </p:nvSpPr>
        <p:spPr>
          <a:xfrm>
            <a:off x="5341263" y="9882044"/>
            <a:ext cx="1701641" cy="569071"/>
          </a:xfrm>
          <a:prstGeom prst="rect">
            <a:avLst/>
          </a:prstGeom>
        </p:spPr>
        <p:txBody>
          <a:bodyPr/>
          <a:lstStyle>
            <a:lvl1pPr>
              <a:defRPr sz="827"/>
            </a:lvl1pPr>
          </a:lstStyle>
          <a:p>
            <a:fld id="{2DC1075F-6E98-4981-9704-59F05780B31A}" type="slidenum">
              <a:rPr lang="en-US" smtClean="0"/>
              <a:pPr/>
              <a:t>‹#›</a:t>
            </a:fld>
            <a:endParaRPr lang="en-US"/>
          </a:p>
        </p:txBody>
      </p:sp>
      <p:sp>
        <p:nvSpPr>
          <p:cNvPr id="11" name="Title 10"/>
          <p:cNvSpPr>
            <a:spLocks noGrp="1"/>
          </p:cNvSpPr>
          <p:nvPr>
            <p:ph type="title"/>
          </p:nvPr>
        </p:nvSpPr>
        <p:spPr>
          <a:xfrm>
            <a:off x="249468" y="395275"/>
            <a:ext cx="7103303" cy="768315"/>
          </a:xfrm>
          <a:prstGeom prst="rect">
            <a:avLst/>
          </a:prstGeom>
        </p:spPr>
        <p:txBody>
          <a:bodyPr vert="horz" anchor="ctr"/>
          <a:lstStyle/>
          <a:p>
            <a:r>
              <a:rPr lang="en-GB"/>
              <a:t>Click to edit Master title style</a:t>
            </a:r>
            <a:endParaRPr lang="en-US" dirty="0"/>
          </a:p>
        </p:txBody>
      </p:sp>
      <p:cxnSp>
        <p:nvCxnSpPr>
          <p:cNvPr id="4" name="Straight Connector 3"/>
          <p:cNvCxnSpPr/>
          <p:nvPr/>
        </p:nvCxnSpPr>
        <p:spPr>
          <a:xfrm>
            <a:off x="0" y="1291216"/>
            <a:ext cx="7562850" cy="0"/>
          </a:xfrm>
          <a:prstGeom prst="line">
            <a:avLst/>
          </a:prstGeom>
          <a:ln>
            <a:solidFill>
              <a:srgbClr val="00CCFF"/>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84A606A-221A-4372-94D8-F731E3C9A5E2}"/>
              </a:ext>
            </a:extLst>
          </p:cNvPr>
          <p:cNvSpPr>
            <a:spLocks noGrp="1"/>
          </p:cNvSpPr>
          <p:nvPr>
            <p:ph type="body" sz="quarter" idx="11"/>
          </p:nvPr>
        </p:nvSpPr>
        <p:spPr>
          <a:xfrm>
            <a:off x="249468" y="2187213"/>
            <a:ext cx="7103303" cy="5965349"/>
          </a:xfrm>
        </p:spPr>
        <p:txBody>
          <a:bodyPr>
            <a:normAutofit/>
          </a:bodyPr>
          <a:lstStyle>
            <a:lvl1pPr>
              <a:defRPr sz="1158"/>
            </a:lvl1pPr>
            <a:lvl2pPr>
              <a:defRPr sz="1158"/>
            </a:lvl2pPr>
            <a:lvl3pPr>
              <a:defRPr sz="1158"/>
            </a:lvl3pPr>
            <a:lvl4pPr>
              <a:defRPr sz="1158"/>
            </a:lvl4pPr>
            <a:lvl5pPr>
              <a:defRPr sz="1158"/>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dirty="0"/>
          </a:p>
        </p:txBody>
      </p:sp>
      <p:sp>
        <p:nvSpPr>
          <p:cNvPr id="8" name="Text Placeholder 7">
            <a:extLst>
              <a:ext uri="{FF2B5EF4-FFF2-40B4-BE49-F238E27FC236}">
                <a16:creationId xmlns:a16="http://schemas.microsoft.com/office/drawing/2014/main" id="{2B9D192D-53AD-4792-87E6-7C553A8E2E4D}"/>
              </a:ext>
            </a:extLst>
          </p:cNvPr>
          <p:cNvSpPr>
            <a:spLocks noGrp="1"/>
          </p:cNvSpPr>
          <p:nvPr>
            <p:ph type="body" sz="quarter" idx="12" hasCustomPrompt="1"/>
          </p:nvPr>
        </p:nvSpPr>
        <p:spPr>
          <a:xfrm>
            <a:off x="249469" y="8414830"/>
            <a:ext cx="7103302" cy="1318759"/>
          </a:xfrm>
        </p:spPr>
        <p:txBody>
          <a:bodyPr anchor="ctr">
            <a:noAutofit/>
          </a:bodyPr>
          <a:lstStyle>
            <a:lvl1pPr marL="0" indent="0" algn="ctr">
              <a:buNone/>
              <a:defRPr sz="1158" i="1"/>
            </a:lvl1pPr>
            <a:lvl2pPr>
              <a:defRPr sz="1158"/>
            </a:lvl2pPr>
            <a:lvl3pPr>
              <a:defRPr sz="1158"/>
            </a:lvl3pPr>
            <a:lvl4pPr>
              <a:defRPr sz="1158"/>
            </a:lvl4pPr>
            <a:lvl5pPr>
              <a:defRPr sz="1158"/>
            </a:lvl5pPr>
          </a:lstStyle>
          <a:p>
            <a:pPr lvl="0"/>
            <a:r>
              <a:rPr lang="en-US" dirty="0"/>
              <a:t>And,  here is the Bumper (to address the so-what? question your audience may have)</a:t>
            </a:r>
          </a:p>
        </p:txBody>
      </p:sp>
      <p:sp>
        <p:nvSpPr>
          <p:cNvPr id="9" name="TextBox 8">
            <a:extLst>
              <a:ext uri="{FF2B5EF4-FFF2-40B4-BE49-F238E27FC236}">
                <a16:creationId xmlns:a16="http://schemas.microsoft.com/office/drawing/2014/main" id="{5A94B310-F96F-4AF6-83DF-09BEE8B697E5}"/>
              </a:ext>
            </a:extLst>
          </p:cNvPr>
          <p:cNvSpPr txBox="1"/>
          <p:nvPr/>
        </p:nvSpPr>
        <p:spPr>
          <a:xfrm>
            <a:off x="249468" y="10290635"/>
            <a:ext cx="1701641" cy="219612"/>
          </a:xfrm>
          <a:prstGeom prst="rect">
            <a:avLst/>
          </a:prstGeom>
          <a:noFill/>
        </p:spPr>
        <p:txBody>
          <a:bodyPr wrap="square" rtlCol="0">
            <a:spAutoFit/>
          </a:bodyPr>
          <a:lstStyle/>
          <a:p>
            <a:r>
              <a:rPr lang="en-US" sz="827" dirty="0"/>
              <a:t>Source:</a:t>
            </a:r>
            <a:endParaRPr lang="en-NL" sz="827" dirty="0"/>
          </a:p>
        </p:txBody>
      </p:sp>
      <p:sp>
        <p:nvSpPr>
          <p:cNvPr id="13" name="TextBox 12">
            <a:extLst>
              <a:ext uri="{FF2B5EF4-FFF2-40B4-BE49-F238E27FC236}">
                <a16:creationId xmlns:a16="http://schemas.microsoft.com/office/drawing/2014/main" id="{64551B07-9D5B-65BB-368C-DB6A8F002755}"/>
              </a:ext>
            </a:extLst>
          </p:cNvPr>
          <p:cNvSpPr txBox="1"/>
          <p:nvPr userDrawn="1"/>
        </p:nvSpPr>
        <p:spPr>
          <a:xfrm>
            <a:off x="1274375" y="9948524"/>
            <a:ext cx="1775620" cy="245132"/>
          </a:xfrm>
          <a:prstGeom prst="rect">
            <a:avLst/>
          </a:prstGeom>
          <a:noFill/>
        </p:spPr>
        <p:txBody>
          <a:bodyPr wrap="square" rtlCol="0">
            <a:spAutoFit/>
          </a:bodyPr>
          <a:lstStyle/>
          <a:p>
            <a:r>
              <a:rPr lang="en-GB" sz="993" b="1" dirty="0">
                <a:solidFill>
                  <a:schemeClr val="tx1"/>
                </a:solidFill>
                <a:latin typeface="+mn-lt"/>
              </a:rPr>
              <a:t>Petro</a:t>
            </a:r>
            <a:r>
              <a:rPr lang="en-GB" sz="993" b="1" dirty="0">
                <a:solidFill>
                  <a:srgbClr val="00CCFF"/>
                </a:solidFill>
                <a:latin typeface="+mn-lt"/>
              </a:rPr>
              <a:t>genium</a:t>
            </a:r>
            <a:r>
              <a:rPr lang="en-GB" sz="993" b="1" dirty="0">
                <a:solidFill>
                  <a:schemeClr val="tx1"/>
                </a:solidFill>
                <a:latin typeface="+mn-lt"/>
              </a:rPr>
              <a:t>.</a:t>
            </a:r>
            <a:endParaRPr lang="en-US" sz="993" b="1" dirty="0">
              <a:solidFill>
                <a:schemeClr val="tx1"/>
              </a:solidFill>
              <a:latin typeface="+mn-lt"/>
            </a:endParaRPr>
          </a:p>
        </p:txBody>
      </p:sp>
      <p:sp>
        <p:nvSpPr>
          <p:cNvPr id="14" name="Rectangle 13">
            <a:extLst>
              <a:ext uri="{FF2B5EF4-FFF2-40B4-BE49-F238E27FC236}">
                <a16:creationId xmlns:a16="http://schemas.microsoft.com/office/drawing/2014/main" id="{0F0AFD27-337D-88D9-C623-C2DCEE95456E}"/>
              </a:ext>
            </a:extLst>
          </p:cNvPr>
          <p:cNvSpPr/>
          <p:nvPr userDrawn="1"/>
        </p:nvSpPr>
        <p:spPr>
          <a:xfrm>
            <a:off x="2197951" y="10084929"/>
            <a:ext cx="5359500" cy="168325"/>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9"/>
          </a:p>
        </p:txBody>
      </p:sp>
      <p:sp>
        <p:nvSpPr>
          <p:cNvPr id="15" name="Rectangle 14">
            <a:extLst>
              <a:ext uri="{FF2B5EF4-FFF2-40B4-BE49-F238E27FC236}">
                <a16:creationId xmlns:a16="http://schemas.microsoft.com/office/drawing/2014/main" id="{50BC5ACA-4145-1AB2-3A18-06FE556C9204}"/>
              </a:ext>
            </a:extLst>
          </p:cNvPr>
          <p:cNvSpPr/>
          <p:nvPr userDrawn="1"/>
        </p:nvSpPr>
        <p:spPr>
          <a:xfrm>
            <a:off x="1012" y="10090227"/>
            <a:ext cx="1310100" cy="168325"/>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9"/>
          </a:p>
        </p:txBody>
      </p:sp>
    </p:spTree>
    <p:extLst>
      <p:ext uri="{BB962C8B-B14F-4D97-AF65-F5344CB8AC3E}">
        <p14:creationId xmlns:p14="http://schemas.microsoft.com/office/powerpoint/2010/main" val="23732694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OldSchool">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0D7F35C-4F0C-DB49-F757-08B17D489D71}"/>
              </a:ext>
            </a:extLst>
          </p:cNvPr>
          <p:cNvGraphicFramePr>
            <a:graphicFrameLocks noChangeAspect="1"/>
          </p:cNvGraphicFramePr>
          <p:nvPr userDrawn="1">
            <p:custDataLst>
              <p:tags r:id="rId1"/>
            </p:custDataLst>
            <p:extLst>
              <p:ext uri="{D42A27DB-BD31-4B8C-83A1-F6EECF244321}">
                <p14:modId xmlns:p14="http://schemas.microsoft.com/office/powerpoint/2010/main" val="3383935739"/>
              </p:ext>
            </p:extLst>
          </p:nvPr>
        </p:nvGraphicFramePr>
        <p:xfrm>
          <a:off x="1314" y="2475"/>
          <a:ext cx="1313" cy="2475"/>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0" name="think-cell data - do not delete" hidden="1">
                        <a:extLst>
                          <a:ext uri="{FF2B5EF4-FFF2-40B4-BE49-F238E27FC236}">
                            <a16:creationId xmlns:a16="http://schemas.microsoft.com/office/drawing/2014/main" id="{30D7F35C-4F0C-DB49-F757-08B17D489D71}"/>
                          </a:ext>
                        </a:extLst>
                      </p:cNvPr>
                      <p:cNvPicPr/>
                      <p:nvPr/>
                    </p:nvPicPr>
                    <p:blipFill>
                      <a:blip r:embed="rId4"/>
                      <a:stretch>
                        <a:fillRect/>
                      </a:stretch>
                    </p:blipFill>
                    <p:spPr>
                      <a:xfrm>
                        <a:off x="1314" y="2475"/>
                        <a:ext cx="1313" cy="247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9F2D169-0271-E087-A707-7771B3B0C558}"/>
              </a:ext>
            </a:extLst>
          </p:cNvPr>
          <p:cNvSpPr txBox="1"/>
          <p:nvPr userDrawn="1"/>
        </p:nvSpPr>
        <p:spPr>
          <a:xfrm>
            <a:off x="1274375" y="9948524"/>
            <a:ext cx="1775620" cy="245132"/>
          </a:xfrm>
          <a:prstGeom prst="rect">
            <a:avLst/>
          </a:prstGeom>
          <a:noFill/>
        </p:spPr>
        <p:txBody>
          <a:bodyPr wrap="square" rtlCol="0">
            <a:spAutoFit/>
          </a:bodyPr>
          <a:lstStyle/>
          <a:p>
            <a:r>
              <a:rPr lang="en-GB" sz="993" b="1" dirty="0">
                <a:solidFill>
                  <a:schemeClr val="tx1"/>
                </a:solidFill>
                <a:latin typeface="+mn-lt"/>
              </a:rPr>
              <a:t>Petro</a:t>
            </a:r>
            <a:r>
              <a:rPr lang="en-GB" sz="993" b="1" dirty="0">
                <a:solidFill>
                  <a:srgbClr val="00CCFF"/>
                </a:solidFill>
                <a:latin typeface="+mn-lt"/>
              </a:rPr>
              <a:t>genium</a:t>
            </a:r>
            <a:r>
              <a:rPr lang="en-GB" sz="993" b="1" dirty="0">
                <a:solidFill>
                  <a:schemeClr val="tx1"/>
                </a:solidFill>
                <a:latin typeface="+mn-lt"/>
              </a:rPr>
              <a:t>.</a:t>
            </a:r>
            <a:endParaRPr lang="en-US" sz="993" b="1" dirty="0">
              <a:solidFill>
                <a:schemeClr val="tx1"/>
              </a:solidFill>
              <a:latin typeface="+mn-lt"/>
            </a:endParaRPr>
          </a:p>
        </p:txBody>
      </p:sp>
      <p:sp>
        <p:nvSpPr>
          <p:cNvPr id="5" name="Rectangle 4">
            <a:extLst>
              <a:ext uri="{FF2B5EF4-FFF2-40B4-BE49-F238E27FC236}">
                <a16:creationId xmlns:a16="http://schemas.microsoft.com/office/drawing/2014/main" id="{7E8A5D44-8663-2F75-D793-A4781B511A97}"/>
              </a:ext>
            </a:extLst>
          </p:cNvPr>
          <p:cNvSpPr/>
          <p:nvPr userDrawn="1"/>
        </p:nvSpPr>
        <p:spPr>
          <a:xfrm>
            <a:off x="2197951" y="10084929"/>
            <a:ext cx="5359500" cy="168325"/>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9"/>
          </a:p>
        </p:txBody>
      </p:sp>
      <p:sp>
        <p:nvSpPr>
          <p:cNvPr id="8" name="Rectangle 7">
            <a:extLst>
              <a:ext uri="{FF2B5EF4-FFF2-40B4-BE49-F238E27FC236}">
                <a16:creationId xmlns:a16="http://schemas.microsoft.com/office/drawing/2014/main" id="{EF393CEA-A980-8C31-DC7C-313A194B272F}"/>
              </a:ext>
            </a:extLst>
          </p:cNvPr>
          <p:cNvSpPr/>
          <p:nvPr userDrawn="1"/>
        </p:nvSpPr>
        <p:spPr>
          <a:xfrm>
            <a:off x="1012" y="10090227"/>
            <a:ext cx="1310100" cy="168325"/>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9"/>
          </a:p>
        </p:txBody>
      </p:sp>
      <p:sp>
        <p:nvSpPr>
          <p:cNvPr id="3" name="Content Placeholder 2"/>
          <p:cNvSpPr>
            <a:spLocks noGrp="1"/>
          </p:cNvSpPr>
          <p:nvPr>
            <p:ph idx="1"/>
          </p:nvPr>
        </p:nvSpPr>
        <p:spPr>
          <a:xfrm>
            <a:off x="249468" y="1425152"/>
            <a:ext cx="7103303" cy="82020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p:cNvSpPr>
            <a:spLocks noGrp="1"/>
          </p:cNvSpPr>
          <p:nvPr>
            <p:ph type="sldNum" sz="quarter" idx="10"/>
          </p:nvPr>
        </p:nvSpPr>
        <p:spPr>
          <a:xfrm>
            <a:off x="5341263" y="9882044"/>
            <a:ext cx="1701641" cy="569071"/>
          </a:xfrm>
          <a:prstGeom prst="rect">
            <a:avLst/>
          </a:prstGeom>
        </p:spPr>
        <p:txBody>
          <a:bodyPr/>
          <a:lstStyle>
            <a:lvl1pPr>
              <a:defRPr sz="827"/>
            </a:lvl1pPr>
          </a:lstStyle>
          <a:p>
            <a:fld id="{2DC1075F-6E98-4981-9704-59F05780B31A}" type="slidenum">
              <a:rPr lang="en-US" smtClean="0"/>
              <a:pPr/>
              <a:t>‹#›</a:t>
            </a:fld>
            <a:endParaRPr lang="en-US"/>
          </a:p>
        </p:txBody>
      </p:sp>
      <p:sp>
        <p:nvSpPr>
          <p:cNvPr id="11" name="Title 10"/>
          <p:cNvSpPr>
            <a:spLocks noGrp="1"/>
          </p:cNvSpPr>
          <p:nvPr>
            <p:ph type="title"/>
          </p:nvPr>
        </p:nvSpPr>
        <p:spPr>
          <a:xfrm>
            <a:off x="249468" y="395275"/>
            <a:ext cx="7103303" cy="768315"/>
          </a:xfrm>
          <a:prstGeom prst="rect">
            <a:avLst/>
          </a:prstGeom>
        </p:spPr>
        <p:txBody>
          <a:bodyPr vert="horz"/>
          <a:lstStyle/>
          <a:p>
            <a:r>
              <a:rPr lang="en-GB"/>
              <a:t>Click to edit Master title style</a:t>
            </a:r>
            <a:endParaRPr lang="en-US" dirty="0"/>
          </a:p>
        </p:txBody>
      </p:sp>
      <p:cxnSp>
        <p:nvCxnSpPr>
          <p:cNvPr id="4" name="Straight Connector 3"/>
          <p:cNvCxnSpPr/>
          <p:nvPr/>
        </p:nvCxnSpPr>
        <p:spPr>
          <a:xfrm>
            <a:off x="0" y="1291216"/>
            <a:ext cx="7562850" cy="0"/>
          </a:xfrm>
          <a:prstGeom prst="line">
            <a:avLst/>
          </a:prstGeom>
          <a:ln>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CC63808-F375-43B1-A9D8-693B9D9FD266}"/>
              </a:ext>
            </a:extLst>
          </p:cNvPr>
          <p:cNvCxnSpPr/>
          <p:nvPr userDrawn="1"/>
        </p:nvCxnSpPr>
        <p:spPr>
          <a:xfrm>
            <a:off x="0" y="1291216"/>
            <a:ext cx="7562850" cy="0"/>
          </a:xfrm>
          <a:prstGeom prst="line">
            <a:avLst/>
          </a:prstGeom>
          <a:ln>
            <a:solidFill>
              <a:srgbClr val="00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4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4_Two Content_OldSchool">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1CE8A8E6-66D2-A27C-1605-1DB9CAF4970E}"/>
              </a:ext>
            </a:extLst>
          </p:cNvPr>
          <p:cNvGraphicFramePr>
            <a:graphicFrameLocks noChangeAspect="1"/>
          </p:cNvGraphicFramePr>
          <p:nvPr userDrawn="1">
            <p:custDataLst>
              <p:tags r:id="rId1"/>
            </p:custDataLst>
            <p:extLst>
              <p:ext uri="{D42A27DB-BD31-4B8C-83A1-F6EECF244321}">
                <p14:modId xmlns:p14="http://schemas.microsoft.com/office/powerpoint/2010/main" val="171532562"/>
              </p:ext>
            </p:extLst>
          </p:nvPr>
        </p:nvGraphicFramePr>
        <p:xfrm>
          <a:off x="1314" y="2475"/>
          <a:ext cx="1313" cy="2475"/>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2" name="think-cell data - do not delete" hidden="1">
                        <a:extLst>
                          <a:ext uri="{FF2B5EF4-FFF2-40B4-BE49-F238E27FC236}">
                            <a16:creationId xmlns:a16="http://schemas.microsoft.com/office/drawing/2014/main" id="{1CE8A8E6-66D2-A27C-1605-1DB9CAF4970E}"/>
                          </a:ext>
                        </a:extLst>
                      </p:cNvPr>
                      <p:cNvPicPr/>
                      <p:nvPr/>
                    </p:nvPicPr>
                    <p:blipFill>
                      <a:blip r:embed="rId4"/>
                      <a:stretch>
                        <a:fillRect/>
                      </a:stretch>
                    </p:blipFill>
                    <p:spPr>
                      <a:xfrm>
                        <a:off x="1314" y="2475"/>
                        <a:ext cx="1313" cy="24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6938764-376B-95D0-85AF-C354F51879F5}"/>
              </a:ext>
            </a:extLst>
          </p:cNvPr>
          <p:cNvSpPr txBox="1"/>
          <p:nvPr userDrawn="1"/>
        </p:nvSpPr>
        <p:spPr>
          <a:xfrm>
            <a:off x="1274375" y="9948524"/>
            <a:ext cx="1775620" cy="245132"/>
          </a:xfrm>
          <a:prstGeom prst="rect">
            <a:avLst/>
          </a:prstGeom>
          <a:noFill/>
        </p:spPr>
        <p:txBody>
          <a:bodyPr wrap="square" rtlCol="0">
            <a:spAutoFit/>
          </a:bodyPr>
          <a:lstStyle/>
          <a:p>
            <a:r>
              <a:rPr lang="en-GB" sz="993" b="1" dirty="0">
                <a:solidFill>
                  <a:schemeClr val="tx1"/>
                </a:solidFill>
                <a:latin typeface="+mn-lt"/>
              </a:rPr>
              <a:t>Petro</a:t>
            </a:r>
            <a:r>
              <a:rPr lang="en-GB" sz="993" b="1" dirty="0">
                <a:solidFill>
                  <a:srgbClr val="00CCFF"/>
                </a:solidFill>
                <a:latin typeface="+mn-lt"/>
              </a:rPr>
              <a:t>genium</a:t>
            </a:r>
            <a:r>
              <a:rPr lang="en-GB" sz="993" b="1" dirty="0">
                <a:solidFill>
                  <a:schemeClr val="tx1"/>
                </a:solidFill>
                <a:latin typeface="+mn-lt"/>
              </a:rPr>
              <a:t>.</a:t>
            </a:r>
            <a:endParaRPr lang="en-US" sz="993" b="1" dirty="0">
              <a:solidFill>
                <a:schemeClr val="tx1"/>
              </a:solidFill>
              <a:latin typeface="+mn-lt"/>
            </a:endParaRPr>
          </a:p>
        </p:txBody>
      </p:sp>
      <p:sp>
        <p:nvSpPr>
          <p:cNvPr id="9" name="Rectangle 8">
            <a:extLst>
              <a:ext uri="{FF2B5EF4-FFF2-40B4-BE49-F238E27FC236}">
                <a16:creationId xmlns:a16="http://schemas.microsoft.com/office/drawing/2014/main" id="{B54A91D1-6B50-0328-6E22-51D0725B066C}"/>
              </a:ext>
            </a:extLst>
          </p:cNvPr>
          <p:cNvSpPr/>
          <p:nvPr userDrawn="1"/>
        </p:nvSpPr>
        <p:spPr>
          <a:xfrm>
            <a:off x="2197951" y="10084929"/>
            <a:ext cx="5359500" cy="168325"/>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9"/>
          </a:p>
        </p:txBody>
      </p:sp>
      <p:sp>
        <p:nvSpPr>
          <p:cNvPr id="10" name="Rectangle 9">
            <a:extLst>
              <a:ext uri="{FF2B5EF4-FFF2-40B4-BE49-F238E27FC236}">
                <a16:creationId xmlns:a16="http://schemas.microsoft.com/office/drawing/2014/main" id="{DA78CBBC-36DC-054C-F807-D72346EEB3CA}"/>
              </a:ext>
            </a:extLst>
          </p:cNvPr>
          <p:cNvSpPr/>
          <p:nvPr userDrawn="1"/>
        </p:nvSpPr>
        <p:spPr>
          <a:xfrm>
            <a:off x="1012" y="10090227"/>
            <a:ext cx="1310100" cy="168325"/>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9"/>
          </a:p>
        </p:txBody>
      </p:sp>
      <p:sp>
        <p:nvSpPr>
          <p:cNvPr id="2" name="Title 1"/>
          <p:cNvSpPr>
            <a:spLocks noGrp="1"/>
          </p:cNvSpPr>
          <p:nvPr>
            <p:ph type="title"/>
          </p:nvPr>
        </p:nvSpPr>
        <p:spPr>
          <a:xfrm>
            <a:off x="249468" y="395275"/>
            <a:ext cx="7103303" cy="768315"/>
          </a:xfrm>
          <a:prstGeom prst="rect">
            <a:avLst/>
          </a:prstGeom>
        </p:spPr>
        <p:txBody>
          <a:bodyPr vert="horz" anchor="ctr"/>
          <a:lstStyle/>
          <a:p>
            <a:r>
              <a:rPr lang="en-GB"/>
              <a:t>Click to edit Master title style</a:t>
            </a:r>
            <a:endParaRPr lang="en-US" dirty="0"/>
          </a:p>
        </p:txBody>
      </p:sp>
      <p:sp>
        <p:nvSpPr>
          <p:cNvPr id="3" name="Content Placeholder 2"/>
          <p:cNvSpPr>
            <a:spLocks noGrp="1"/>
          </p:cNvSpPr>
          <p:nvPr>
            <p:ph sz="half" idx="1"/>
          </p:nvPr>
        </p:nvSpPr>
        <p:spPr>
          <a:xfrm>
            <a:off x="519946" y="2845355"/>
            <a:ext cx="3214211" cy="67818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8693" y="2845355"/>
            <a:ext cx="3214211" cy="67818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lide Number Placeholder 7"/>
          <p:cNvSpPr>
            <a:spLocks noGrp="1"/>
          </p:cNvSpPr>
          <p:nvPr>
            <p:ph type="sldNum" sz="quarter" idx="10"/>
          </p:nvPr>
        </p:nvSpPr>
        <p:spPr>
          <a:xfrm>
            <a:off x="5341263" y="9882044"/>
            <a:ext cx="1701641" cy="569071"/>
          </a:xfrm>
          <a:prstGeom prst="rect">
            <a:avLst/>
          </a:prstGeom>
        </p:spPr>
        <p:txBody>
          <a:bodyPr/>
          <a:lstStyle/>
          <a:p>
            <a:fld id="{2DC1075F-6E98-4981-9704-59F05780B31A}" type="slidenum">
              <a:rPr lang="en-US" smtClean="0"/>
              <a:t>‹#›</a:t>
            </a:fld>
            <a:endParaRPr lang="en-US"/>
          </a:p>
        </p:txBody>
      </p:sp>
      <p:cxnSp>
        <p:nvCxnSpPr>
          <p:cNvPr id="6" name="Straight Connector 5"/>
          <p:cNvCxnSpPr/>
          <p:nvPr/>
        </p:nvCxnSpPr>
        <p:spPr>
          <a:xfrm>
            <a:off x="0" y="1291216"/>
            <a:ext cx="7562850" cy="0"/>
          </a:xfrm>
          <a:prstGeom prst="line">
            <a:avLst/>
          </a:prstGeom>
          <a:ln>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70F02F-8618-4609-B6FB-ABDE61CED0D2}"/>
              </a:ext>
            </a:extLst>
          </p:cNvPr>
          <p:cNvCxnSpPr/>
          <p:nvPr userDrawn="1"/>
        </p:nvCxnSpPr>
        <p:spPr>
          <a:xfrm>
            <a:off x="0" y="1291216"/>
            <a:ext cx="7562850" cy="0"/>
          </a:xfrm>
          <a:prstGeom prst="line">
            <a:avLst/>
          </a:prstGeom>
          <a:ln>
            <a:solidFill>
              <a:srgbClr val="00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91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7726CBF-7E4B-D4CC-2D60-963629AA3F19}"/>
              </a:ext>
            </a:extLst>
          </p:cNvPr>
          <p:cNvGraphicFramePr>
            <a:graphicFrameLocks noChangeAspect="1"/>
          </p:cNvGraphicFramePr>
          <p:nvPr userDrawn="1">
            <p:custDataLst>
              <p:tags r:id="rId1"/>
            </p:custDataLst>
            <p:extLst>
              <p:ext uri="{D42A27DB-BD31-4B8C-83A1-F6EECF244321}">
                <p14:modId xmlns:p14="http://schemas.microsoft.com/office/powerpoint/2010/main" val="595258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think-cell data - do not delete" hidden="1">
                        <a:extLst>
                          <a:ext uri="{FF2B5EF4-FFF2-40B4-BE49-F238E27FC236}">
                            <a16:creationId xmlns:a16="http://schemas.microsoft.com/office/drawing/2014/main" id="{67726CBF-7E4B-D4CC-2D60-963629AA3F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209136291"/>
      </p:ext>
    </p:extLst>
  </p:cSld>
  <p:clrMapOvr>
    <a:masterClrMapping/>
  </p:clrMapOvr>
  <p:extLst>
    <p:ext uri="{DCECCB84-F9BA-43D5-87BE-67443E8EF086}">
      <p15:sldGuideLst xmlns:p15="http://schemas.microsoft.com/office/powerpoint/2012/main">
        <p15:guide id="1" pos="174" userDrawn="1">
          <p15:clr>
            <a:srgbClr val="FBAE40"/>
          </p15:clr>
        </p15:guide>
        <p15:guide id="2" pos="4590" userDrawn="1">
          <p15:clr>
            <a:srgbClr val="FBAE40"/>
          </p15:clr>
        </p15:guide>
        <p15:guide id="3" orient="horz" pos="6559" userDrawn="1">
          <p15:clr>
            <a:srgbClr val="FBAE40"/>
          </p15:clr>
        </p15:guide>
        <p15:guide id="4" orient="horz" pos="1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999_Final">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D01D46D-2A9C-F220-C098-1776FF9209CC}"/>
              </a:ext>
            </a:extLst>
          </p:cNvPr>
          <p:cNvGraphicFramePr>
            <a:graphicFrameLocks noChangeAspect="1"/>
          </p:cNvGraphicFramePr>
          <p:nvPr userDrawn="1">
            <p:custDataLst>
              <p:tags r:id="rId1"/>
            </p:custDataLst>
            <p:extLst>
              <p:ext uri="{D42A27DB-BD31-4B8C-83A1-F6EECF244321}">
                <p14:modId xmlns:p14="http://schemas.microsoft.com/office/powerpoint/2010/main" val="3954650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think-cell data - do not delete" hidden="1">
                        <a:extLst>
                          <a:ext uri="{FF2B5EF4-FFF2-40B4-BE49-F238E27FC236}">
                            <a16:creationId xmlns:a16="http://schemas.microsoft.com/office/drawing/2014/main" id="{4D01D46D-2A9C-F220-C098-1776FF9209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p:cNvSpPr>
            <a:spLocks noGrp="1"/>
          </p:cNvSpPr>
          <p:nvPr>
            <p:ph type="sldNum" sz="quarter" idx="10"/>
          </p:nvPr>
        </p:nvSpPr>
        <p:spPr>
          <a:xfrm>
            <a:off x="5341263" y="9882044"/>
            <a:ext cx="1701641" cy="569071"/>
          </a:xfrm>
          <a:prstGeom prst="rect">
            <a:avLst/>
          </a:prstGeom>
        </p:spPr>
        <p:txBody>
          <a:bodyPr/>
          <a:lstStyle/>
          <a:p>
            <a:fld id="{2DC1075F-6E98-4981-9704-59F05780B31A}" type="slidenum">
              <a:rPr lang="en-US" smtClean="0"/>
              <a:t>‹#›</a:t>
            </a:fld>
            <a:endParaRPr lang="en-US"/>
          </a:p>
        </p:txBody>
      </p:sp>
      <p:sp>
        <p:nvSpPr>
          <p:cNvPr id="3" name="TextBox 2"/>
          <p:cNvSpPr txBox="1"/>
          <p:nvPr/>
        </p:nvSpPr>
        <p:spPr>
          <a:xfrm>
            <a:off x="2318149" y="4539173"/>
            <a:ext cx="3023114" cy="601383"/>
          </a:xfrm>
          <a:prstGeom prst="rect">
            <a:avLst/>
          </a:prstGeom>
          <a:noFill/>
        </p:spPr>
        <p:txBody>
          <a:bodyPr wrap="square" rtlCol="0">
            <a:spAutoFit/>
          </a:bodyPr>
          <a:lstStyle/>
          <a:p>
            <a:pPr algn="ctr"/>
            <a:r>
              <a:rPr lang="en-GB" sz="3308" b="1" dirty="0">
                <a:solidFill>
                  <a:schemeClr val="tx1"/>
                </a:solidFill>
                <a:latin typeface="+mn-lt"/>
              </a:rPr>
              <a:t>Petro</a:t>
            </a:r>
            <a:r>
              <a:rPr lang="en-GB" sz="3308" b="1" dirty="0">
                <a:solidFill>
                  <a:srgbClr val="00CCFF"/>
                </a:solidFill>
                <a:latin typeface="+mn-lt"/>
              </a:rPr>
              <a:t>genium</a:t>
            </a:r>
            <a:r>
              <a:rPr lang="en-GB" sz="3308" b="1" dirty="0">
                <a:solidFill>
                  <a:schemeClr val="tx1"/>
                </a:solidFill>
                <a:latin typeface="+mn-lt"/>
              </a:rPr>
              <a:t>.</a:t>
            </a:r>
            <a:endParaRPr lang="en-US" sz="3308" b="1" dirty="0">
              <a:solidFill>
                <a:srgbClr val="00CCFF"/>
              </a:solidFill>
              <a:latin typeface="+mn-lt"/>
            </a:endParaRPr>
          </a:p>
        </p:txBody>
      </p:sp>
      <p:sp>
        <p:nvSpPr>
          <p:cNvPr id="4" name="Rectangle 3">
            <a:extLst>
              <a:ext uri="{FF2B5EF4-FFF2-40B4-BE49-F238E27FC236}">
                <a16:creationId xmlns:a16="http://schemas.microsoft.com/office/drawing/2014/main" id="{7AB280CD-027B-41F2-9D22-6DF8AB1B5FDE}"/>
              </a:ext>
            </a:extLst>
          </p:cNvPr>
          <p:cNvSpPr/>
          <p:nvPr/>
        </p:nvSpPr>
        <p:spPr>
          <a:xfrm>
            <a:off x="787282" y="5751757"/>
            <a:ext cx="5777521" cy="1717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47" b="1" i="1" dirty="0">
                <a:solidFill>
                  <a:schemeClr val="tx1"/>
                </a:solidFill>
                <a:latin typeface="Arial  "/>
              </a:rPr>
              <a:t>because experience matters </a:t>
            </a:r>
          </a:p>
          <a:p>
            <a:pPr marL="236344" indent="-236344" algn="ctr">
              <a:buFontTx/>
              <a:buChar char="-"/>
            </a:pPr>
            <a:endParaRPr lang="en-US" sz="2647" b="1" i="1" dirty="0">
              <a:solidFill>
                <a:schemeClr val="tx1"/>
              </a:solidFill>
              <a:latin typeface="Arial  "/>
            </a:endParaRPr>
          </a:p>
          <a:p>
            <a:pPr algn="ctr"/>
            <a:endParaRPr lang="en-US" sz="2647" b="1" i="1" dirty="0">
              <a:solidFill>
                <a:schemeClr val="tx1"/>
              </a:solidFill>
              <a:latin typeface="Arial  "/>
            </a:endParaRPr>
          </a:p>
          <a:p>
            <a:pPr marL="236344" indent="-236344" algn="ctr">
              <a:buFont typeface="Arial" panose="020B0604020202020204" pitchFamily="34" charset="0"/>
              <a:buChar char="•"/>
            </a:pPr>
            <a:endParaRPr lang="en-US" sz="2647" b="1" i="1" dirty="0">
              <a:solidFill>
                <a:schemeClr val="tx1"/>
              </a:solidFill>
              <a:latin typeface="Arial  "/>
            </a:endParaRPr>
          </a:p>
        </p:txBody>
      </p:sp>
      <p:sp>
        <p:nvSpPr>
          <p:cNvPr id="6" name="Rectangle 5">
            <a:extLst>
              <a:ext uri="{FF2B5EF4-FFF2-40B4-BE49-F238E27FC236}">
                <a16:creationId xmlns:a16="http://schemas.microsoft.com/office/drawing/2014/main" id="{3EF0EDC8-1CE5-457A-ABEB-24916865D268}"/>
              </a:ext>
            </a:extLst>
          </p:cNvPr>
          <p:cNvSpPr/>
          <p:nvPr/>
        </p:nvSpPr>
        <p:spPr>
          <a:xfrm>
            <a:off x="68191" y="7442112"/>
            <a:ext cx="2730064" cy="3032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93" b="1" u="sng" dirty="0">
                <a:solidFill>
                  <a:schemeClr val="tx1"/>
                </a:solidFill>
                <a:latin typeface="Arial  "/>
              </a:rPr>
              <a:t>Contact:</a:t>
            </a:r>
          </a:p>
          <a:p>
            <a:endParaRPr lang="en-US" sz="414" dirty="0">
              <a:solidFill>
                <a:schemeClr val="tx1"/>
              </a:solidFill>
              <a:latin typeface="Arial  "/>
            </a:endParaRPr>
          </a:p>
          <a:p>
            <a:r>
              <a:rPr lang="en-US" sz="993" b="1" dirty="0">
                <a:solidFill>
                  <a:schemeClr val="tx1"/>
                </a:solidFill>
                <a:latin typeface="Arial  "/>
              </a:rPr>
              <a:t>Petrogenium B.V.</a:t>
            </a:r>
          </a:p>
          <a:p>
            <a:endParaRPr lang="en-US" sz="414" dirty="0">
              <a:solidFill>
                <a:schemeClr val="tx1"/>
              </a:solidFill>
              <a:latin typeface="Arial  "/>
            </a:endParaRPr>
          </a:p>
          <a:p>
            <a:r>
              <a:rPr lang="en-US" sz="993" dirty="0">
                <a:solidFill>
                  <a:schemeClr val="tx1"/>
                </a:solidFill>
                <a:latin typeface="Arial  "/>
              </a:rPr>
              <a:t>Tammo Beishuizen, </a:t>
            </a:r>
            <a:r>
              <a:rPr lang="en-US" sz="993" i="1" dirty="0">
                <a:solidFill>
                  <a:schemeClr val="tx1"/>
                </a:solidFill>
                <a:latin typeface="Arial  "/>
              </a:rPr>
              <a:t>Managing Partner </a:t>
            </a:r>
          </a:p>
          <a:p>
            <a:endParaRPr lang="en-US" sz="414" i="1" dirty="0">
              <a:solidFill>
                <a:schemeClr val="tx1"/>
              </a:solidFill>
              <a:latin typeface="Arial  "/>
            </a:endParaRPr>
          </a:p>
          <a:p>
            <a:r>
              <a:rPr lang="en-US" sz="993" b="1" dirty="0">
                <a:solidFill>
                  <a:srgbClr val="00CCFF"/>
                </a:solidFill>
                <a:latin typeface="Arial  "/>
              </a:rPr>
              <a:t>M</a:t>
            </a:r>
            <a:r>
              <a:rPr lang="en-US" sz="993" dirty="0">
                <a:solidFill>
                  <a:schemeClr val="tx1"/>
                </a:solidFill>
                <a:latin typeface="Arial  "/>
              </a:rPr>
              <a:t>: +31 (0) 634 36 55 55</a:t>
            </a:r>
          </a:p>
          <a:p>
            <a:r>
              <a:rPr lang="en-US" sz="993" b="1" dirty="0">
                <a:solidFill>
                  <a:srgbClr val="00CCFF"/>
                </a:solidFill>
                <a:latin typeface="Arial  "/>
              </a:rPr>
              <a:t>O</a:t>
            </a:r>
            <a:r>
              <a:rPr lang="en-US" sz="993" dirty="0">
                <a:solidFill>
                  <a:schemeClr val="tx1"/>
                </a:solidFill>
                <a:latin typeface="Arial  "/>
              </a:rPr>
              <a:t>: +31 (0) 235 83 08 91</a:t>
            </a:r>
          </a:p>
          <a:p>
            <a:r>
              <a:rPr lang="en-US" sz="993" b="1" dirty="0">
                <a:solidFill>
                  <a:srgbClr val="00CCFF"/>
                </a:solidFill>
                <a:latin typeface="Arial  "/>
              </a:rPr>
              <a:t>E</a:t>
            </a:r>
            <a:r>
              <a:rPr lang="en-US" sz="993" dirty="0">
                <a:solidFill>
                  <a:schemeClr val="tx1"/>
                </a:solidFill>
                <a:latin typeface="Arial  "/>
              </a:rPr>
              <a:t>:  tammo.beishuizen@petrogenium.com</a:t>
            </a:r>
          </a:p>
          <a:p>
            <a:endParaRPr lang="en-US" sz="1158" dirty="0">
              <a:solidFill>
                <a:schemeClr val="tx1"/>
              </a:solidFill>
              <a:latin typeface="Arial  "/>
            </a:endParaRPr>
          </a:p>
          <a:p>
            <a:pPr marL="236344" indent="-236344" algn="ctr">
              <a:buFontTx/>
              <a:buChar char="-"/>
            </a:pPr>
            <a:endParaRPr lang="en-US" sz="1158" i="1" dirty="0">
              <a:solidFill>
                <a:schemeClr val="tx1"/>
              </a:solidFill>
              <a:latin typeface="Arial  "/>
            </a:endParaRPr>
          </a:p>
          <a:p>
            <a:pPr algn="ctr"/>
            <a:endParaRPr lang="en-US" sz="1158" i="1" dirty="0">
              <a:solidFill>
                <a:schemeClr val="tx1"/>
              </a:solidFill>
              <a:latin typeface="Arial  "/>
            </a:endParaRPr>
          </a:p>
          <a:p>
            <a:pPr marL="236344" indent="-236344" algn="ctr">
              <a:buFont typeface="Arial" panose="020B0604020202020204" pitchFamily="34" charset="0"/>
              <a:buChar char="•"/>
            </a:pPr>
            <a:endParaRPr lang="en-US" sz="1158" i="1" dirty="0">
              <a:solidFill>
                <a:schemeClr val="tx1"/>
              </a:solidFill>
              <a:latin typeface="Arial  "/>
            </a:endParaRPr>
          </a:p>
        </p:txBody>
      </p:sp>
      <p:sp>
        <p:nvSpPr>
          <p:cNvPr id="7" name="Rectangle 6">
            <a:extLst>
              <a:ext uri="{FF2B5EF4-FFF2-40B4-BE49-F238E27FC236}">
                <a16:creationId xmlns:a16="http://schemas.microsoft.com/office/drawing/2014/main" id="{9499B648-F584-4259-A1E4-EC429758DB65}"/>
              </a:ext>
            </a:extLst>
          </p:cNvPr>
          <p:cNvSpPr/>
          <p:nvPr/>
        </p:nvSpPr>
        <p:spPr>
          <a:xfrm>
            <a:off x="2784514" y="8249698"/>
            <a:ext cx="2206967" cy="191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93" dirty="0">
                <a:solidFill>
                  <a:schemeClr val="tx1"/>
                </a:solidFill>
                <a:latin typeface="Arial  "/>
              </a:rPr>
              <a:t>Stefan Kardos, </a:t>
            </a:r>
            <a:r>
              <a:rPr lang="en-US" sz="993" i="1" dirty="0">
                <a:solidFill>
                  <a:schemeClr val="tx1"/>
                </a:solidFill>
                <a:latin typeface="Arial  "/>
              </a:rPr>
              <a:t>Partner </a:t>
            </a:r>
          </a:p>
          <a:p>
            <a:endParaRPr lang="en-US" sz="414" i="1" dirty="0">
              <a:solidFill>
                <a:schemeClr val="tx1"/>
              </a:solidFill>
              <a:latin typeface="Arial  "/>
            </a:endParaRPr>
          </a:p>
          <a:p>
            <a:r>
              <a:rPr lang="en-US" sz="993" b="1" dirty="0">
                <a:solidFill>
                  <a:srgbClr val="00CCFF"/>
                </a:solidFill>
                <a:latin typeface="Arial  "/>
              </a:rPr>
              <a:t>M</a:t>
            </a:r>
            <a:r>
              <a:rPr lang="en-US" sz="993" dirty="0">
                <a:solidFill>
                  <a:schemeClr val="tx1"/>
                </a:solidFill>
                <a:latin typeface="Arial  "/>
              </a:rPr>
              <a:t>: +31 (0) 639 88 65 84</a:t>
            </a:r>
          </a:p>
          <a:p>
            <a:r>
              <a:rPr lang="en-US" sz="993" b="1" dirty="0">
                <a:solidFill>
                  <a:srgbClr val="00CCFF"/>
                </a:solidFill>
                <a:latin typeface="Arial  "/>
              </a:rPr>
              <a:t>O</a:t>
            </a:r>
            <a:r>
              <a:rPr lang="en-US" sz="993" dirty="0">
                <a:solidFill>
                  <a:schemeClr val="tx1"/>
                </a:solidFill>
                <a:latin typeface="Arial  "/>
              </a:rPr>
              <a:t>: +31 (0) 235 83 08 91</a:t>
            </a:r>
          </a:p>
          <a:p>
            <a:r>
              <a:rPr lang="en-US" sz="993" b="1" dirty="0">
                <a:solidFill>
                  <a:srgbClr val="00CCFF"/>
                </a:solidFill>
                <a:latin typeface="Arial  "/>
              </a:rPr>
              <a:t>E</a:t>
            </a:r>
            <a:r>
              <a:rPr lang="en-US" sz="993" dirty="0">
                <a:solidFill>
                  <a:schemeClr val="tx1"/>
                </a:solidFill>
                <a:latin typeface="Arial  "/>
              </a:rPr>
              <a:t>:  stefan.kardos@petrogenium.com</a:t>
            </a:r>
          </a:p>
          <a:p>
            <a:endParaRPr lang="en-US" sz="1158" dirty="0">
              <a:solidFill>
                <a:schemeClr val="tx1"/>
              </a:solidFill>
              <a:latin typeface="Arial  "/>
            </a:endParaRPr>
          </a:p>
          <a:p>
            <a:pPr marL="236344" indent="-236344" algn="ctr">
              <a:buFontTx/>
              <a:buChar char="-"/>
            </a:pPr>
            <a:endParaRPr lang="en-US" sz="1158" i="1" dirty="0">
              <a:solidFill>
                <a:schemeClr val="tx1"/>
              </a:solidFill>
              <a:latin typeface="Arial  "/>
            </a:endParaRPr>
          </a:p>
          <a:p>
            <a:pPr algn="ctr"/>
            <a:endParaRPr lang="en-US" sz="1158" i="1" dirty="0">
              <a:solidFill>
                <a:schemeClr val="tx1"/>
              </a:solidFill>
              <a:latin typeface="Arial  "/>
            </a:endParaRPr>
          </a:p>
          <a:p>
            <a:pPr marL="236344" indent="-236344" algn="ctr">
              <a:buFont typeface="Arial" panose="020B0604020202020204" pitchFamily="34" charset="0"/>
              <a:buChar char="•"/>
            </a:pPr>
            <a:endParaRPr lang="en-US" sz="1158" i="1" dirty="0">
              <a:solidFill>
                <a:schemeClr val="tx1"/>
              </a:solidFill>
              <a:latin typeface="Arial  "/>
            </a:endParaRPr>
          </a:p>
        </p:txBody>
      </p:sp>
    </p:spTree>
    <p:extLst>
      <p:ext uri="{BB962C8B-B14F-4D97-AF65-F5344CB8AC3E}">
        <p14:creationId xmlns:p14="http://schemas.microsoft.com/office/powerpoint/2010/main" val="25971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845F5A9-7612-9FE6-3433-3E9FCE38E062}"/>
              </a:ext>
            </a:extLst>
          </p:cNvPr>
          <p:cNvGraphicFramePr>
            <a:graphicFrameLocks noChangeAspect="1"/>
          </p:cNvGraphicFramePr>
          <p:nvPr userDrawn="1">
            <p:custDataLst>
              <p:tags r:id="rId8"/>
            </p:custDataLst>
            <p:extLst>
              <p:ext uri="{D42A27DB-BD31-4B8C-83A1-F6EECF244321}">
                <p14:modId xmlns:p14="http://schemas.microsoft.com/office/powerpoint/2010/main" val="1917052016"/>
              </p:ext>
            </p:extLst>
          </p:nvPr>
        </p:nvGraphicFramePr>
        <p:xfrm>
          <a:off x="1314" y="2475"/>
          <a:ext cx="1313" cy="2475"/>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9" name="think-cell data - do not delete" hidden="1">
                        <a:extLst>
                          <a:ext uri="{FF2B5EF4-FFF2-40B4-BE49-F238E27FC236}">
                            <a16:creationId xmlns:a16="http://schemas.microsoft.com/office/drawing/2014/main" id="{6845F5A9-7612-9FE6-3433-3E9FCE38E062}"/>
                          </a:ext>
                        </a:extLst>
                      </p:cNvPr>
                      <p:cNvPicPr/>
                      <p:nvPr/>
                    </p:nvPicPr>
                    <p:blipFill>
                      <a:blip r:embed="rId10"/>
                      <a:stretch>
                        <a:fillRect/>
                      </a:stretch>
                    </p:blipFill>
                    <p:spPr>
                      <a:xfrm>
                        <a:off x="1314" y="2475"/>
                        <a:ext cx="1313" cy="2475"/>
                      </a:xfrm>
                      <a:prstGeom prst="rect">
                        <a:avLst/>
                      </a:prstGeom>
                    </p:spPr>
                  </p:pic>
                </p:oleObj>
              </mc:Fallback>
            </mc:AlternateContent>
          </a:graphicData>
        </a:graphic>
      </p:graphicFrame>
      <p:sp>
        <p:nvSpPr>
          <p:cNvPr id="2" name="Title Placeholder 1"/>
          <p:cNvSpPr>
            <a:spLocks noGrp="1"/>
          </p:cNvSpPr>
          <p:nvPr>
            <p:ph type="title"/>
          </p:nvPr>
        </p:nvSpPr>
        <p:spPr>
          <a:xfrm>
            <a:off x="249468" y="395275"/>
            <a:ext cx="7103303" cy="768315"/>
          </a:xfrm>
          <a:prstGeom prst="rect">
            <a:avLst/>
          </a:prstGeom>
        </p:spPr>
        <p:txBody>
          <a:bodyPr vert="horz" lIns="91440" tIns="45720" rIns="91440" bIns="45720" rtlCol="0" anchor="t" anchorCtr="0">
            <a:normAutofit/>
          </a:bodyPr>
          <a:lstStyle/>
          <a:p>
            <a:r>
              <a:rPr lang="en-US" dirty="0"/>
              <a:t>This is the Headline</a:t>
            </a:r>
          </a:p>
        </p:txBody>
      </p:sp>
      <p:sp>
        <p:nvSpPr>
          <p:cNvPr id="3" name="Text Placeholder 2"/>
          <p:cNvSpPr>
            <a:spLocks noGrp="1"/>
          </p:cNvSpPr>
          <p:nvPr>
            <p:ph type="body" idx="1"/>
          </p:nvPr>
        </p:nvSpPr>
        <p:spPr>
          <a:xfrm>
            <a:off x="217956" y="1999171"/>
            <a:ext cx="7134815" cy="78223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5341263" y="9882044"/>
            <a:ext cx="1701641" cy="569071"/>
          </a:xfrm>
          <a:prstGeom prst="rect">
            <a:avLst/>
          </a:prstGeom>
        </p:spPr>
        <p:txBody>
          <a:bodyPr vert="horz" lIns="91440" tIns="45720" rIns="91440" bIns="45720" rtlCol="0" anchor="ctr"/>
          <a:lstStyle>
            <a:lvl1pPr algn="r">
              <a:defRPr sz="827">
                <a:solidFill>
                  <a:schemeClr val="bg1"/>
                </a:solidFill>
              </a:defRPr>
            </a:lvl1pPr>
          </a:lstStyle>
          <a:p>
            <a:fld id="{2DC1075F-6E98-4981-9704-59F05780B31A}" type="slidenum">
              <a:rPr lang="en-US" smtClean="0"/>
              <a:pPr/>
              <a:t>‹#›</a:t>
            </a:fld>
            <a:endParaRPr lang="en-US"/>
          </a:p>
        </p:txBody>
      </p:sp>
    </p:spTree>
    <p:extLst>
      <p:ext uri="{BB962C8B-B14F-4D97-AF65-F5344CB8AC3E}">
        <p14:creationId xmlns:p14="http://schemas.microsoft.com/office/powerpoint/2010/main" val="296788690"/>
      </p:ext>
    </p:extLst>
  </p:cSld>
  <p:clrMap bg1="lt1" tx1="dk1" bg2="lt2" tx2="dk2" accent1="accent1" accent2="accent2" accent3="accent3" accent4="accent4" accent5="accent5" accent6="accent6" hlink="hlink" folHlink="folHlink"/>
  <p:sldLayoutIdLst>
    <p:sldLayoutId id="2147483688" r:id="rId1"/>
    <p:sldLayoutId id="2147483694" r:id="rId2"/>
    <p:sldLayoutId id="2147483690" r:id="rId3"/>
    <p:sldLayoutId id="2147483691" r:id="rId4"/>
    <p:sldLayoutId id="2147483692" r:id="rId5"/>
    <p:sldLayoutId id="2147483693" r:id="rId6"/>
  </p:sldLayoutIdLst>
  <p:hf hdr="0" ftr="0" dt="0"/>
  <p:txStyles>
    <p:titleStyle>
      <a:lvl1pPr algn="l" defTabSz="756300" rtl="0" eaLnBrk="1" latinLnBrk="0" hangingPunct="1">
        <a:lnSpc>
          <a:spcPct val="90000"/>
        </a:lnSpc>
        <a:spcBef>
          <a:spcPct val="0"/>
        </a:spcBef>
        <a:buNone/>
        <a:defRPr sz="1985" b="1" kern="1200">
          <a:solidFill>
            <a:schemeClr val="tx1"/>
          </a:solidFill>
          <a:latin typeface="+mj-lt"/>
          <a:ea typeface="+mj-ea"/>
          <a:cs typeface="+mj-cs"/>
        </a:defRPr>
      </a:lvl1pPr>
    </p:titleStyle>
    <p:bodyStyle>
      <a:lvl1pPr marL="189075" indent="-189075" algn="l" defTabSz="756300" rtl="0" eaLnBrk="1" latinLnBrk="0" hangingPunct="1">
        <a:lnSpc>
          <a:spcPct val="90000"/>
        </a:lnSpc>
        <a:spcBef>
          <a:spcPts val="827"/>
        </a:spcBef>
        <a:buFont typeface="Arial" panose="020B0604020202020204" pitchFamily="34" charset="0"/>
        <a:buChar char="•"/>
        <a:defRPr sz="1985" kern="1200">
          <a:solidFill>
            <a:schemeClr val="tx1"/>
          </a:solidFill>
          <a:latin typeface="+mn-lt"/>
          <a:ea typeface="+mn-ea"/>
          <a:cs typeface="+mn-cs"/>
        </a:defRPr>
      </a:lvl1pPr>
      <a:lvl2pPr marL="5672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37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3pPr>
      <a:lvl4pPr marL="13235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4pPr>
      <a:lvl5pPr marL="1701676"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367" userDrawn="1">
          <p15:clr>
            <a:srgbClr val="F26B43"/>
          </p15:clr>
        </p15:guide>
        <p15:guide id="4" pos="238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7.bin"/><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3.svg"/><Relationship Id="rId11" Type="http://schemas.openxmlformats.org/officeDocument/2006/relationships/image" Target="../media/image7.sv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emf"/><Relationship Id="rId9" Type="http://schemas.openxmlformats.org/officeDocument/2006/relationships/hyperlink" Target="https://www.petrogenium.com/"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hyperlink" Target="https://www.petrogenium.com/training/" TargetMode="Externa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hyperlink" Target="mailto:training@petrogenium.com" TargetMode="External"/><Relationship Id="rId5" Type="http://schemas.openxmlformats.org/officeDocument/2006/relationships/hyperlink" Target="https://www.petrogenium.com/" TargetMode="Externa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hink-cell data - do not delete" hidden="1">
            <a:extLst>
              <a:ext uri="{FF2B5EF4-FFF2-40B4-BE49-F238E27FC236}">
                <a16:creationId xmlns:a16="http://schemas.microsoft.com/office/drawing/2014/main" id="{43314E4B-F110-0B66-F760-C771740812FA}"/>
              </a:ext>
            </a:extLst>
          </p:cNvPr>
          <p:cNvGraphicFramePr>
            <a:graphicFrameLocks noChangeAspect="1"/>
          </p:cNvGraphicFramePr>
          <p:nvPr>
            <p:custDataLst>
              <p:tags r:id="rId1"/>
            </p:custDataLst>
            <p:extLst>
              <p:ext uri="{D42A27DB-BD31-4B8C-83A1-F6EECF244321}">
                <p14:modId xmlns:p14="http://schemas.microsoft.com/office/powerpoint/2010/main" val="3932654911"/>
              </p:ext>
            </p:extLst>
          </p:nvPr>
        </p:nvGraphicFramePr>
        <p:xfrm>
          <a:off x="1314" y="2509564"/>
          <a:ext cx="1313" cy="1313"/>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3" name="think-cell data - do not delete" hidden="1">
                        <a:extLst>
                          <a:ext uri="{FF2B5EF4-FFF2-40B4-BE49-F238E27FC236}">
                            <a16:creationId xmlns:a16="http://schemas.microsoft.com/office/drawing/2014/main" id="{43314E4B-F110-0B66-F760-C771740812FA}"/>
                          </a:ext>
                        </a:extLst>
                      </p:cNvPr>
                      <p:cNvPicPr/>
                      <p:nvPr/>
                    </p:nvPicPr>
                    <p:blipFill>
                      <a:blip r:embed="rId4"/>
                      <a:stretch>
                        <a:fillRect/>
                      </a:stretch>
                    </p:blipFill>
                    <p:spPr>
                      <a:xfrm>
                        <a:off x="1314" y="2509564"/>
                        <a:ext cx="1313" cy="1313"/>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E747EB1-27E5-61FC-723F-E593722F4109}"/>
              </a:ext>
            </a:extLst>
          </p:cNvPr>
          <p:cNvSpPr/>
          <p:nvPr/>
        </p:nvSpPr>
        <p:spPr>
          <a:xfrm>
            <a:off x="0" y="1"/>
            <a:ext cx="7562850" cy="1714499"/>
          </a:xfrm>
          <a:prstGeom prst="rect">
            <a:avLst/>
          </a:prstGeom>
          <a:solidFill>
            <a:srgbClr val="268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E615AA05-4C77-B062-6C77-F476910D0BD9}"/>
              </a:ext>
            </a:extLst>
          </p:cNvPr>
          <p:cNvSpPr/>
          <p:nvPr/>
        </p:nvSpPr>
        <p:spPr>
          <a:xfrm>
            <a:off x="0" y="1706170"/>
            <a:ext cx="7562850" cy="694130"/>
          </a:xfrm>
          <a:prstGeom prst="rect">
            <a:avLst/>
          </a:prstGeom>
          <a:solidFill>
            <a:srgbClr val="2681B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a:extLst>
              <a:ext uri="{FF2B5EF4-FFF2-40B4-BE49-F238E27FC236}">
                <a16:creationId xmlns:a16="http://schemas.microsoft.com/office/drawing/2014/main" id="{A408DF2E-66D3-48DB-AE6C-313965B2FBEF}"/>
              </a:ext>
            </a:extLst>
          </p:cNvPr>
          <p:cNvSpPr txBox="1"/>
          <p:nvPr/>
        </p:nvSpPr>
        <p:spPr>
          <a:xfrm>
            <a:off x="286307" y="1835138"/>
            <a:ext cx="1561005" cy="215444"/>
          </a:xfrm>
          <a:prstGeom prst="rect">
            <a:avLst/>
          </a:prstGeom>
          <a:noFill/>
        </p:spPr>
        <p:txBody>
          <a:bodyPr wrap="none" lIns="0" tIns="0" rIns="0" bIns="0" rtlCol="0">
            <a:spAutoFit/>
          </a:bodyPr>
          <a:lstStyle/>
          <a:p>
            <a:r>
              <a:rPr lang="en-IN" sz="1400" dirty="0"/>
              <a:t>Consultant / Trainer</a:t>
            </a:r>
          </a:p>
        </p:txBody>
      </p:sp>
      <p:cxnSp>
        <p:nvCxnSpPr>
          <p:cNvPr id="96" name="Straight Connector 95">
            <a:extLst>
              <a:ext uri="{FF2B5EF4-FFF2-40B4-BE49-F238E27FC236}">
                <a16:creationId xmlns:a16="http://schemas.microsoft.com/office/drawing/2014/main" id="{21D9C0A8-BC35-E1FA-CCA6-B333E51B85CE}"/>
              </a:ext>
            </a:extLst>
          </p:cNvPr>
          <p:cNvCxnSpPr>
            <a:cxnSpLocks/>
          </p:cNvCxnSpPr>
          <p:nvPr/>
        </p:nvCxnSpPr>
        <p:spPr>
          <a:xfrm>
            <a:off x="1103086" y="5167426"/>
            <a:ext cx="6183543" cy="0"/>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438B3E9-5104-2E6D-7C26-189659F0560C}"/>
              </a:ext>
            </a:extLst>
          </p:cNvPr>
          <p:cNvGrpSpPr/>
          <p:nvPr/>
        </p:nvGrpSpPr>
        <p:grpSpPr>
          <a:xfrm>
            <a:off x="276221" y="5477761"/>
            <a:ext cx="7010408" cy="1992283"/>
            <a:chOff x="276221" y="4862048"/>
            <a:chExt cx="7010408" cy="1992283"/>
          </a:xfrm>
        </p:grpSpPr>
        <p:sp>
          <p:nvSpPr>
            <p:cNvPr id="91" name="TextBox 90">
              <a:extLst>
                <a:ext uri="{FF2B5EF4-FFF2-40B4-BE49-F238E27FC236}">
                  <a16:creationId xmlns:a16="http://schemas.microsoft.com/office/drawing/2014/main" id="{9239B4DB-6F5C-5C96-3537-30CD96331B4E}"/>
                </a:ext>
              </a:extLst>
            </p:cNvPr>
            <p:cNvSpPr txBox="1"/>
            <p:nvPr/>
          </p:nvSpPr>
          <p:spPr>
            <a:xfrm>
              <a:off x="1103086" y="5298328"/>
              <a:ext cx="6183543" cy="1556003"/>
            </a:xfrm>
            <a:prstGeom prst="rect">
              <a:avLst/>
            </a:prstGeom>
            <a:noFill/>
          </p:spPr>
          <p:txBody>
            <a:bodyPr wrap="square" lIns="0" tIns="0" rIns="0" bIns="0" rtlCol="0">
              <a:spAutoFit/>
            </a:bodyPr>
            <a:lstStyle/>
            <a:p>
              <a:pPr>
                <a:lnSpc>
                  <a:spcPct val="150000"/>
                </a:lnSpc>
                <a:spcAft>
                  <a:spcPts val="400"/>
                </a:spcAft>
              </a:pPr>
              <a:r>
                <a:rPr lang="en-US" sz="1200" dirty="0"/>
                <a:t>This </a:t>
              </a:r>
              <a:r>
                <a:rPr lang="en-US" sz="1200" b="1" dirty="0" err="1"/>
                <a:t>Petro</a:t>
              </a:r>
              <a:r>
                <a:rPr lang="en-US" sz="1200" b="1" dirty="0" err="1">
                  <a:solidFill>
                    <a:schemeClr val="accent1"/>
                  </a:solidFill>
                </a:rPr>
                <a:t>genium</a:t>
              </a:r>
              <a:r>
                <a:rPr lang="en-US" sz="1200" dirty="0"/>
                <a:t>. course can be tailored for the specific needs of a refinery,</a:t>
              </a:r>
            </a:p>
            <a:p>
              <a:pPr>
                <a:lnSpc>
                  <a:spcPct val="150000"/>
                </a:lnSpc>
                <a:spcAft>
                  <a:spcPts val="400"/>
                </a:spcAft>
              </a:pPr>
              <a:r>
                <a:rPr lang="en-US" sz="1200" dirty="0"/>
                <a:t>chemical plant or LNG site. Target audience includes Technologists, HSE specialists,</a:t>
              </a:r>
            </a:p>
            <a:p>
              <a:pPr>
                <a:lnSpc>
                  <a:spcPct val="150000"/>
                </a:lnSpc>
                <a:spcAft>
                  <a:spcPts val="400"/>
                </a:spcAft>
              </a:pPr>
              <a:r>
                <a:rPr lang="en-US" sz="1200" dirty="0"/>
                <a:t>Senior Operators, Inspectors and C&amp;S specialists. The course is classroom-based</a:t>
              </a:r>
            </a:p>
            <a:p>
              <a:pPr>
                <a:lnSpc>
                  <a:spcPct val="150000"/>
                </a:lnSpc>
                <a:spcAft>
                  <a:spcPts val="400"/>
                </a:spcAft>
              </a:pPr>
              <a:r>
                <a:rPr lang="en-US" sz="1200" dirty="0"/>
                <a:t>but can be supported by a visit in the field.</a:t>
              </a:r>
            </a:p>
            <a:p>
              <a:pPr>
                <a:lnSpc>
                  <a:spcPct val="150000"/>
                </a:lnSpc>
                <a:spcAft>
                  <a:spcPts val="400"/>
                </a:spcAft>
              </a:pPr>
              <a:r>
                <a:rPr lang="en-US" sz="1200" dirty="0"/>
                <a:t>The option for post-course consultancy/help-desk support is also available.</a:t>
              </a:r>
              <a:endParaRPr lang="en-IN" sz="1200" dirty="0"/>
            </a:p>
          </p:txBody>
        </p:sp>
        <p:sp>
          <p:nvSpPr>
            <p:cNvPr id="95" name="TextBox 94">
              <a:extLst>
                <a:ext uri="{FF2B5EF4-FFF2-40B4-BE49-F238E27FC236}">
                  <a16:creationId xmlns:a16="http://schemas.microsoft.com/office/drawing/2014/main" id="{43B0F132-1F71-42BE-8CAD-669AB78786FA}"/>
                </a:ext>
              </a:extLst>
            </p:cNvPr>
            <p:cNvSpPr txBox="1"/>
            <p:nvPr/>
          </p:nvSpPr>
          <p:spPr>
            <a:xfrm>
              <a:off x="1103086" y="4976930"/>
              <a:ext cx="1065670" cy="184666"/>
            </a:xfrm>
            <a:prstGeom prst="rect">
              <a:avLst/>
            </a:prstGeom>
            <a:noFill/>
          </p:spPr>
          <p:txBody>
            <a:bodyPr wrap="square" lIns="0" tIns="0" rIns="0" bIns="0" rtlCol="0">
              <a:spAutoFit/>
            </a:bodyPr>
            <a:lstStyle/>
            <a:p>
              <a:r>
                <a:rPr lang="en-US" sz="1200" b="1" dirty="0"/>
                <a:t>Participants</a:t>
              </a:r>
            </a:p>
          </p:txBody>
        </p:sp>
        <p:pic>
          <p:nvPicPr>
            <p:cNvPr id="13" name="Graphic 12">
              <a:extLst>
                <a:ext uri="{FF2B5EF4-FFF2-40B4-BE49-F238E27FC236}">
                  <a16:creationId xmlns:a16="http://schemas.microsoft.com/office/drawing/2014/main" id="{2F729141-F682-0BF7-7ECC-22F94A4B5F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6221" y="4862048"/>
              <a:ext cx="599095" cy="599095"/>
            </a:xfrm>
            <a:prstGeom prst="rect">
              <a:avLst/>
            </a:prstGeom>
          </p:spPr>
        </p:pic>
      </p:grpSp>
      <p:grpSp>
        <p:nvGrpSpPr>
          <p:cNvPr id="25" name="Group 24">
            <a:extLst>
              <a:ext uri="{FF2B5EF4-FFF2-40B4-BE49-F238E27FC236}">
                <a16:creationId xmlns:a16="http://schemas.microsoft.com/office/drawing/2014/main" id="{BF1A9C28-82E9-16EE-7B32-14693F4B13EF}"/>
              </a:ext>
            </a:extLst>
          </p:cNvPr>
          <p:cNvGrpSpPr/>
          <p:nvPr/>
        </p:nvGrpSpPr>
        <p:grpSpPr>
          <a:xfrm>
            <a:off x="286307" y="2623979"/>
            <a:ext cx="7000322" cy="2233112"/>
            <a:chOff x="286307" y="2623979"/>
            <a:chExt cx="7000322" cy="2233112"/>
          </a:xfrm>
        </p:grpSpPr>
        <p:sp>
          <p:nvSpPr>
            <p:cNvPr id="54" name="TextBox 53">
              <a:extLst>
                <a:ext uri="{FF2B5EF4-FFF2-40B4-BE49-F238E27FC236}">
                  <a16:creationId xmlns:a16="http://schemas.microsoft.com/office/drawing/2014/main" id="{A5A24130-D754-F01D-7543-9B3741F232E1}"/>
                </a:ext>
              </a:extLst>
            </p:cNvPr>
            <p:cNvSpPr txBox="1"/>
            <p:nvPr/>
          </p:nvSpPr>
          <p:spPr>
            <a:xfrm>
              <a:off x="1103086" y="2623979"/>
              <a:ext cx="6183543" cy="2233112"/>
            </a:xfrm>
            <a:prstGeom prst="rect">
              <a:avLst/>
            </a:prstGeom>
            <a:noFill/>
          </p:spPr>
          <p:txBody>
            <a:bodyPr wrap="square" lIns="0" tIns="0" rIns="0" bIns="0" rtlCol="0">
              <a:spAutoFit/>
            </a:bodyPr>
            <a:lstStyle/>
            <a:p>
              <a:pPr>
                <a:lnSpc>
                  <a:spcPct val="150000"/>
                </a:lnSpc>
                <a:spcAft>
                  <a:spcPts val="400"/>
                </a:spcAft>
              </a:pPr>
              <a:r>
                <a:rPr lang="en-US" sz="1200" dirty="0"/>
                <a:t>The </a:t>
              </a:r>
              <a:r>
                <a:rPr lang="en-US" sz="1200" b="1" dirty="0" err="1"/>
                <a:t>Petro</a:t>
              </a:r>
              <a:r>
                <a:rPr lang="en-US" sz="1200" b="1" dirty="0" err="1">
                  <a:solidFill>
                    <a:schemeClr val="accent1"/>
                  </a:solidFill>
                </a:rPr>
                <a:t>genium</a:t>
              </a:r>
              <a:r>
                <a:rPr lang="en-US" sz="1200" dirty="0"/>
                <a:t>. Combustion course will provide an introduction into a wide range of topics related to traditional Fired Heaters, Heat Recovery Units and Boilers. Apart from combustion theory this course will also emphasize on the specific process side of the heater as well as on treatment of flue gasses. Control &amp; Safeguarding, efficient operation, start-up/shut-down, emergencies and maintenance/inspection are subjects covered in this course. In addition, the trainers will introduce the participants into the latest developments on burners, transition to electrical heaters and the consequences for fired heaters when moving towards Carbon Capture.</a:t>
              </a:r>
              <a:endParaRPr lang="en-IN" sz="1200" dirty="0"/>
            </a:p>
          </p:txBody>
        </p:sp>
        <p:pic>
          <p:nvPicPr>
            <p:cNvPr id="15" name="Graphic 14">
              <a:extLst>
                <a:ext uri="{FF2B5EF4-FFF2-40B4-BE49-F238E27FC236}">
                  <a16:creationId xmlns:a16="http://schemas.microsoft.com/office/drawing/2014/main" id="{BE34B600-62BA-3EEB-06EC-CD600CF506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307" y="2651315"/>
              <a:ext cx="599095" cy="599095"/>
            </a:xfrm>
            <a:prstGeom prst="rect">
              <a:avLst/>
            </a:prstGeom>
          </p:spPr>
        </p:pic>
      </p:grpSp>
      <p:sp>
        <p:nvSpPr>
          <p:cNvPr id="21" name="Rectangle 20">
            <a:extLst>
              <a:ext uri="{FF2B5EF4-FFF2-40B4-BE49-F238E27FC236}">
                <a16:creationId xmlns:a16="http://schemas.microsoft.com/office/drawing/2014/main" id="{D320A801-6A1C-DFDA-F1DB-D0F224FC5C10}"/>
              </a:ext>
            </a:extLst>
          </p:cNvPr>
          <p:cNvSpPr/>
          <p:nvPr/>
        </p:nvSpPr>
        <p:spPr>
          <a:xfrm>
            <a:off x="0" y="10304989"/>
            <a:ext cx="7562850" cy="383649"/>
          </a:xfrm>
          <a:prstGeom prst="rect">
            <a:avLst/>
          </a:prstGeom>
          <a:solidFill>
            <a:srgbClr val="268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8E29D9AE-FED1-92D0-2DAC-23211A87CCFF}"/>
              </a:ext>
            </a:extLst>
          </p:cNvPr>
          <p:cNvSpPr txBox="1"/>
          <p:nvPr/>
        </p:nvSpPr>
        <p:spPr>
          <a:xfrm>
            <a:off x="5228818" y="10404480"/>
            <a:ext cx="2057807" cy="184666"/>
          </a:xfrm>
          <a:prstGeom prst="rect">
            <a:avLst/>
          </a:prstGeom>
          <a:noFill/>
        </p:spPr>
        <p:txBody>
          <a:bodyPr wrap="none" lIns="0" tIns="0" rIns="0" bIns="0">
            <a:spAutoFit/>
          </a:bodyPr>
          <a:lstStyle/>
          <a:p>
            <a:r>
              <a:rPr lang="en-IN" sz="1200" dirty="0">
                <a:solidFill>
                  <a:schemeClr val="bg1"/>
                </a:solidFill>
                <a:hlinkClick r:id="rId9">
                  <a:extLst>
                    <a:ext uri="{A12FA001-AC4F-418D-AE19-62706E023703}">
                      <ahyp:hlinkClr xmlns:ahyp="http://schemas.microsoft.com/office/drawing/2018/hyperlinkcolor" val="tx"/>
                    </a:ext>
                  </a:extLst>
                </a:hlinkClick>
              </a:rPr>
              <a:t>https://www.petrogenium.com/</a:t>
            </a:r>
            <a:endParaRPr lang="en-IN" sz="1200" dirty="0">
              <a:solidFill>
                <a:schemeClr val="bg1"/>
              </a:solidFill>
            </a:endParaRPr>
          </a:p>
        </p:txBody>
      </p:sp>
      <p:sp>
        <p:nvSpPr>
          <p:cNvPr id="2" name="TextBox 1">
            <a:extLst>
              <a:ext uri="{FF2B5EF4-FFF2-40B4-BE49-F238E27FC236}">
                <a16:creationId xmlns:a16="http://schemas.microsoft.com/office/drawing/2014/main" id="{41768A63-6B99-5FAD-6CBE-0C1DDD6A055D}"/>
              </a:ext>
            </a:extLst>
          </p:cNvPr>
          <p:cNvSpPr txBox="1"/>
          <p:nvPr/>
        </p:nvSpPr>
        <p:spPr>
          <a:xfrm>
            <a:off x="285750" y="706736"/>
            <a:ext cx="7000318" cy="246221"/>
          </a:xfrm>
          <a:prstGeom prst="rect">
            <a:avLst/>
          </a:prstGeom>
          <a:noFill/>
        </p:spPr>
        <p:txBody>
          <a:bodyPr wrap="square" lIns="0" tIns="0" rIns="0" bIns="0" rtlCol="0">
            <a:spAutoFit/>
          </a:bodyPr>
          <a:lstStyle/>
          <a:p>
            <a:r>
              <a:rPr lang="en-NL" sz="1600" b="1" dirty="0">
                <a:solidFill>
                  <a:schemeClr val="bg1"/>
                </a:solidFill>
              </a:rPr>
              <a:t>Process Technology</a:t>
            </a:r>
            <a:endParaRPr lang="en-IN" sz="1600" b="1" dirty="0">
              <a:solidFill>
                <a:schemeClr val="bg1"/>
              </a:solidFill>
            </a:endParaRPr>
          </a:p>
        </p:txBody>
      </p:sp>
      <p:sp>
        <p:nvSpPr>
          <p:cNvPr id="3" name="TextBox 2">
            <a:extLst>
              <a:ext uri="{FF2B5EF4-FFF2-40B4-BE49-F238E27FC236}">
                <a16:creationId xmlns:a16="http://schemas.microsoft.com/office/drawing/2014/main" id="{DE3B6EB4-B3B1-AA7B-775D-D56B93D7E130}"/>
              </a:ext>
            </a:extLst>
          </p:cNvPr>
          <p:cNvSpPr txBox="1"/>
          <p:nvPr/>
        </p:nvSpPr>
        <p:spPr>
          <a:xfrm>
            <a:off x="285750" y="978598"/>
            <a:ext cx="7000318" cy="738664"/>
          </a:xfrm>
          <a:prstGeom prst="rect">
            <a:avLst/>
          </a:prstGeom>
          <a:noFill/>
        </p:spPr>
        <p:txBody>
          <a:bodyPr wrap="square" lIns="0" tIns="0" rIns="0" bIns="0" rtlCol="0" anchor="ctr">
            <a:spAutoFit/>
          </a:bodyPr>
          <a:lstStyle/>
          <a:p>
            <a:r>
              <a:rPr lang="en-US" sz="2400" b="1" dirty="0">
                <a:solidFill>
                  <a:schemeClr val="bg1"/>
                </a:solidFill>
              </a:rPr>
              <a:t>Combustion, Fired Heater Operation</a:t>
            </a:r>
            <a:endParaRPr lang="en-NL" sz="2400" b="1" dirty="0">
              <a:solidFill>
                <a:schemeClr val="bg1"/>
              </a:solidFill>
            </a:endParaRPr>
          </a:p>
          <a:p>
            <a:r>
              <a:rPr lang="en-US" sz="2400" b="1" dirty="0">
                <a:solidFill>
                  <a:schemeClr val="bg1"/>
                </a:solidFill>
              </a:rPr>
              <a:t>&amp; Flue</a:t>
            </a:r>
            <a:r>
              <a:rPr lang="en-NL" sz="2400" b="1">
                <a:solidFill>
                  <a:schemeClr val="bg1"/>
                </a:solidFill>
              </a:rPr>
              <a:t> </a:t>
            </a:r>
            <a:r>
              <a:rPr lang="en-US" sz="2400" b="1">
                <a:solidFill>
                  <a:schemeClr val="bg1"/>
                </a:solidFill>
              </a:rPr>
              <a:t>Gas </a:t>
            </a:r>
            <a:r>
              <a:rPr lang="en-US" sz="2400" b="1" dirty="0">
                <a:solidFill>
                  <a:schemeClr val="bg1"/>
                </a:solidFill>
              </a:rPr>
              <a:t>Treatment</a:t>
            </a:r>
            <a:endParaRPr lang="en-IN" sz="2400" b="1" dirty="0">
              <a:solidFill>
                <a:schemeClr val="bg1"/>
              </a:solidFill>
            </a:endParaRPr>
          </a:p>
        </p:txBody>
      </p:sp>
      <p:sp>
        <p:nvSpPr>
          <p:cNvPr id="6" name="TextBox 5">
            <a:extLst>
              <a:ext uri="{FF2B5EF4-FFF2-40B4-BE49-F238E27FC236}">
                <a16:creationId xmlns:a16="http://schemas.microsoft.com/office/drawing/2014/main" id="{BAEBDFAE-833F-59AA-5211-F61320D3731B}"/>
              </a:ext>
            </a:extLst>
          </p:cNvPr>
          <p:cNvSpPr txBox="1"/>
          <p:nvPr/>
        </p:nvSpPr>
        <p:spPr>
          <a:xfrm>
            <a:off x="285750" y="179689"/>
            <a:ext cx="7000318" cy="430887"/>
          </a:xfrm>
          <a:prstGeom prst="rect">
            <a:avLst/>
          </a:prstGeom>
          <a:noFill/>
        </p:spPr>
        <p:txBody>
          <a:bodyPr wrap="square" lIns="0" tIns="0" rIns="0" bIns="0" rtlCol="0">
            <a:spAutoFit/>
          </a:bodyPr>
          <a:lstStyle/>
          <a:p>
            <a:r>
              <a:rPr lang="en-IN" sz="2800" b="1" dirty="0" err="1"/>
              <a:t>Petro</a:t>
            </a:r>
            <a:r>
              <a:rPr lang="en-IN" sz="2800" b="1" dirty="0" err="1">
                <a:solidFill>
                  <a:schemeClr val="bg1"/>
                </a:solidFill>
              </a:rPr>
              <a:t>genium</a:t>
            </a:r>
            <a:r>
              <a:rPr lang="en-IN" sz="2800" b="1" dirty="0">
                <a:solidFill>
                  <a:schemeClr val="bg1"/>
                </a:solidFill>
              </a:rPr>
              <a:t>. </a:t>
            </a:r>
            <a:r>
              <a:rPr lang="en-IN" sz="2800" b="1" dirty="0"/>
              <a:t>Academy</a:t>
            </a:r>
          </a:p>
        </p:txBody>
      </p:sp>
      <p:cxnSp>
        <p:nvCxnSpPr>
          <p:cNvPr id="4" name="Straight Connector 3">
            <a:extLst>
              <a:ext uri="{FF2B5EF4-FFF2-40B4-BE49-F238E27FC236}">
                <a16:creationId xmlns:a16="http://schemas.microsoft.com/office/drawing/2014/main" id="{5BA16502-BE22-97D9-7576-3A84EAA53FBF}"/>
              </a:ext>
            </a:extLst>
          </p:cNvPr>
          <p:cNvCxnSpPr>
            <a:cxnSpLocks/>
          </p:cNvCxnSpPr>
          <p:nvPr/>
        </p:nvCxnSpPr>
        <p:spPr>
          <a:xfrm>
            <a:off x="1103086" y="7780379"/>
            <a:ext cx="6183543" cy="0"/>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32CCECF-154C-9314-602B-2CCB171A9A09}"/>
              </a:ext>
            </a:extLst>
          </p:cNvPr>
          <p:cNvGrpSpPr/>
          <p:nvPr/>
        </p:nvGrpSpPr>
        <p:grpSpPr>
          <a:xfrm>
            <a:off x="312498" y="8090715"/>
            <a:ext cx="6974131" cy="1557766"/>
            <a:chOff x="312498" y="7762099"/>
            <a:chExt cx="6974131" cy="1557766"/>
          </a:xfrm>
        </p:grpSpPr>
        <p:sp>
          <p:nvSpPr>
            <p:cNvPr id="8" name="TextBox 7">
              <a:extLst>
                <a:ext uri="{FF2B5EF4-FFF2-40B4-BE49-F238E27FC236}">
                  <a16:creationId xmlns:a16="http://schemas.microsoft.com/office/drawing/2014/main" id="{9F2F5308-D4A2-177B-7B6D-471BF48C0722}"/>
                </a:ext>
              </a:extLst>
            </p:cNvPr>
            <p:cNvSpPr txBox="1"/>
            <p:nvPr/>
          </p:nvSpPr>
          <p:spPr>
            <a:xfrm>
              <a:off x="1103086" y="8246045"/>
              <a:ext cx="6183543" cy="1073820"/>
            </a:xfrm>
            <a:prstGeom prst="rect">
              <a:avLst/>
            </a:prstGeom>
            <a:noFill/>
          </p:spPr>
          <p:txBody>
            <a:bodyPr wrap="square" lIns="0" tIns="0" rIns="0" bIns="0" rtlCol="0">
              <a:spAutoFit/>
            </a:bodyPr>
            <a:lstStyle/>
            <a:p>
              <a:pPr>
                <a:lnSpc>
                  <a:spcPct val="150000"/>
                </a:lnSpc>
                <a:spcAft>
                  <a:spcPts val="400"/>
                </a:spcAft>
              </a:pPr>
              <a:r>
                <a:rPr lang="en-US" sz="1200" dirty="0"/>
                <a:t>Combustion theory, Burners, Furnaces, Incinerators, Heat Recovery, Boilers, Electrical Heaters, (2-phase) flow properties, tube metal temperatures, furnace efficiency, formation of pollutants, GHG reduction, (IR-) inspection of heater tubes, control and (flame) safeguarding, operation, maintenance and inspection.</a:t>
              </a:r>
              <a:endParaRPr lang="en-IN" sz="1200" dirty="0"/>
            </a:p>
          </p:txBody>
        </p:sp>
        <p:sp>
          <p:nvSpPr>
            <p:cNvPr id="9" name="TextBox 8">
              <a:extLst>
                <a:ext uri="{FF2B5EF4-FFF2-40B4-BE49-F238E27FC236}">
                  <a16:creationId xmlns:a16="http://schemas.microsoft.com/office/drawing/2014/main" id="{36812387-653D-A6A3-14BC-2B04D086446F}"/>
                </a:ext>
              </a:extLst>
            </p:cNvPr>
            <p:cNvSpPr txBox="1"/>
            <p:nvPr/>
          </p:nvSpPr>
          <p:spPr>
            <a:xfrm>
              <a:off x="1103086" y="7876981"/>
              <a:ext cx="1777784" cy="184666"/>
            </a:xfrm>
            <a:prstGeom prst="rect">
              <a:avLst/>
            </a:prstGeom>
            <a:noFill/>
          </p:spPr>
          <p:txBody>
            <a:bodyPr wrap="square" lIns="0" tIns="0" rIns="0" bIns="0" rtlCol="0">
              <a:spAutoFit/>
            </a:bodyPr>
            <a:lstStyle/>
            <a:p>
              <a:r>
                <a:rPr lang="en-US" sz="1200" b="1" dirty="0"/>
                <a:t>Learning Objectives</a:t>
              </a:r>
            </a:p>
          </p:txBody>
        </p:sp>
        <p:pic>
          <p:nvPicPr>
            <p:cNvPr id="11" name="Graphic 10">
              <a:extLst>
                <a:ext uri="{FF2B5EF4-FFF2-40B4-BE49-F238E27FC236}">
                  <a16:creationId xmlns:a16="http://schemas.microsoft.com/office/drawing/2014/main" id="{0C4D7E3E-53AB-4EDF-39C5-87E3DDCC36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2498" y="7762099"/>
              <a:ext cx="599095" cy="599095"/>
            </a:xfrm>
            <a:prstGeom prst="rect">
              <a:avLst/>
            </a:prstGeom>
          </p:spPr>
        </p:pic>
      </p:grpSp>
      <p:sp>
        <p:nvSpPr>
          <p:cNvPr id="10" name="TextBox 9">
            <a:extLst>
              <a:ext uri="{FF2B5EF4-FFF2-40B4-BE49-F238E27FC236}">
                <a16:creationId xmlns:a16="http://schemas.microsoft.com/office/drawing/2014/main" id="{56BF2BF9-CA29-6CBF-C320-2D2DEE4ACA45}"/>
              </a:ext>
            </a:extLst>
          </p:cNvPr>
          <p:cNvSpPr txBox="1"/>
          <p:nvPr/>
        </p:nvSpPr>
        <p:spPr>
          <a:xfrm>
            <a:off x="285750" y="2102644"/>
            <a:ext cx="4761560" cy="246221"/>
          </a:xfrm>
          <a:prstGeom prst="rect">
            <a:avLst/>
          </a:prstGeom>
          <a:noFill/>
        </p:spPr>
        <p:txBody>
          <a:bodyPr wrap="none" lIns="0" tIns="0" rIns="0" bIns="0" rtlCol="0">
            <a:spAutoFit/>
          </a:bodyPr>
          <a:lstStyle/>
          <a:p>
            <a:r>
              <a:rPr lang="en-IN" sz="1600" b="1" dirty="0"/>
              <a:t>Dirk-Jan Treur &amp; Louis Jacobs</a:t>
            </a:r>
            <a:r>
              <a:rPr lang="en-NL" sz="1600" b="1" dirty="0"/>
              <a:t> &amp; Edwin </a:t>
            </a:r>
            <a:r>
              <a:rPr lang="en-NL" sz="1600" b="1"/>
              <a:t>Voeten </a:t>
            </a:r>
            <a:endParaRPr lang="en-IN" sz="1600" b="1" dirty="0"/>
          </a:p>
        </p:txBody>
      </p:sp>
      <p:pic>
        <p:nvPicPr>
          <p:cNvPr id="12" name="Picture 11" descr="A logo with blue rings&#10;&#10;Description automatically generated">
            <a:extLst>
              <a:ext uri="{FF2B5EF4-FFF2-40B4-BE49-F238E27FC236}">
                <a16:creationId xmlns:a16="http://schemas.microsoft.com/office/drawing/2014/main" id="{D9159037-455B-DDFD-9447-AC495A6FBAD6}"/>
              </a:ext>
            </a:extLst>
          </p:cNvPr>
          <p:cNvPicPr>
            <a:picLocks noChangeAspect="1"/>
          </p:cNvPicPr>
          <p:nvPr/>
        </p:nvPicPr>
        <p:blipFill rotWithShape="1">
          <a:blip r:embed="rId12">
            <a:extLst>
              <a:ext uri="{28A0092B-C50C-407E-A947-70E740481C1C}">
                <a14:useLocalDpi xmlns:a14="http://schemas.microsoft.com/office/drawing/2010/main" val="0"/>
              </a:ext>
            </a:extLst>
          </a:blip>
          <a:srcRect l="12053" r="12984" b="26931"/>
          <a:stretch/>
        </p:blipFill>
        <p:spPr>
          <a:xfrm>
            <a:off x="5567501" y="553626"/>
            <a:ext cx="1718567" cy="1675155"/>
          </a:xfrm>
          <a:prstGeom prst="rect">
            <a:avLst/>
          </a:prstGeom>
        </p:spPr>
      </p:pic>
    </p:spTree>
    <p:extLst>
      <p:ext uri="{BB962C8B-B14F-4D97-AF65-F5344CB8AC3E}">
        <p14:creationId xmlns:p14="http://schemas.microsoft.com/office/powerpoint/2010/main" val="283270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hink-cell data - do not delete" hidden="1">
            <a:extLst>
              <a:ext uri="{FF2B5EF4-FFF2-40B4-BE49-F238E27FC236}">
                <a16:creationId xmlns:a16="http://schemas.microsoft.com/office/drawing/2014/main" id="{43314E4B-F110-0B66-F760-C771740812FA}"/>
              </a:ext>
            </a:extLst>
          </p:cNvPr>
          <p:cNvGraphicFramePr>
            <a:graphicFrameLocks noChangeAspect="1"/>
          </p:cNvGraphicFramePr>
          <p:nvPr>
            <p:custDataLst>
              <p:tags r:id="rId1"/>
            </p:custDataLst>
          </p:nvPr>
        </p:nvGraphicFramePr>
        <p:xfrm>
          <a:off x="1314" y="2509564"/>
          <a:ext cx="1313" cy="1313"/>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3" name="think-cell data - do not delete" hidden="1">
                        <a:extLst>
                          <a:ext uri="{FF2B5EF4-FFF2-40B4-BE49-F238E27FC236}">
                            <a16:creationId xmlns:a16="http://schemas.microsoft.com/office/drawing/2014/main" id="{43314E4B-F110-0B66-F760-C771740812FA}"/>
                          </a:ext>
                        </a:extLst>
                      </p:cNvPr>
                      <p:cNvPicPr/>
                      <p:nvPr/>
                    </p:nvPicPr>
                    <p:blipFill>
                      <a:blip r:embed="rId4"/>
                      <a:stretch>
                        <a:fillRect/>
                      </a:stretch>
                    </p:blipFill>
                    <p:spPr>
                      <a:xfrm>
                        <a:off x="1314" y="2509564"/>
                        <a:ext cx="1313" cy="1313"/>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E747EB1-27E5-61FC-723F-E593722F4109}"/>
              </a:ext>
            </a:extLst>
          </p:cNvPr>
          <p:cNvSpPr/>
          <p:nvPr/>
        </p:nvSpPr>
        <p:spPr>
          <a:xfrm>
            <a:off x="0" y="2"/>
            <a:ext cx="7562850" cy="812798"/>
          </a:xfrm>
          <a:prstGeom prst="rect">
            <a:avLst/>
          </a:prstGeom>
          <a:solidFill>
            <a:srgbClr val="268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E3A2BC30-9238-AF98-AAA2-E66098A7C478}"/>
              </a:ext>
            </a:extLst>
          </p:cNvPr>
          <p:cNvSpPr txBox="1"/>
          <p:nvPr/>
        </p:nvSpPr>
        <p:spPr>
          <a:xfrm>
            <a:off x="285750" y="262819"/>
            <a:ext cx="7000318" cy="369332"/>
          </a:xfrm>
          <a:prstGeom prst="rect">
            <a:avLst/>
          </a:prstGeom>
          <a:solidFill>
            <a:srgbClr val="2681B5"/>
          </a:solidFill>
        </p:spPr>
        <p:txBody>
          <a:bodyPr wrap="square" lIns="0" tIns="0" rIns="0" bIns="0" rtlCol="0">
            <a:spAutoFit/>
          </a:bodyPr>
          <a:lstStyle/>
          <a:p>
            <a:r>
              <a:rPr lang="en-IN" sz="2400" b="1" dirty="0">
                <a:solidFill>
                  <a:schemeClr val="bg1"/>
                </a:solidFill>
              </a:rPr>
              <a:t>Programme</a:t>
            </a:r>
          </a:p>
        </p:txBody>
      </p:sp>
      <p:sp>
        <p:nvSpPr>
          <p:cNvPr id="21" name="Rectangle 20">
            <a:extLst>
              <a:ext uri="{FF2B5EF4-FFF2-40B4-BE49-F238E27FC236}">
                <a16:creationId xmlns:a16="http://schemas.microsoft.com/office/drawing/2014/main" id="{D320A801-6A1C-DFDA-F1DB-D0F224FC5C10}"/>
              </a:ext>
            </a:extLst>
          </p:cNvPr>
          <p:cNvSpPr/>
          <p:nvPr/>
        </p:nvSpPr>
        <p:spPr>
          <a:xfrm>
            <a:off x="0" y="10304989"/>
            <a:ext cx="7562850" cy="383649"/>
          </a:xfrm>
          <a:prstGeom prst="rect">
            <a:avLst/>
          </a:prstGeom>
          <a:solidFill>
            <a:srgbClr val="268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TextBox 54">
            <a:extLst>
              <a:ext uri="{FF2B5EF4-FFF2-40B4-BE49-F238E27FC236}">
                <a16:creationId xmlns:a16="http://schemas.microsoft.com/office/drawing/2014/main" id="{F2E62B20-1763-81A3-6C48-008AE3ECD1EE}"/>
              </a:ext>
            </a:extLst>
          </p:cNvPr>
          <p:cNvSpPr txBox="1"/>
          <p:nvPr/>
        </p:nvSpPr>
        <p:spPr>
          <a:xfrm>
            <a:off x="5228818" y="10404480"/>
            <a:ext cx="2057807" cy="184666"/>
          </a:xfrm>
          <a:prstGeom prst="rect">
            <a:avLst/>
          </a:prstGeom>
          <a:noFill/>
        </p:spPr>
        <p:txBody>
          <a:bodyPr wrap="none" lIns="0" tIns="0" rIns="0" bIns="0">
            <a:spAutoFit/>
          </a:bodyPr>
          <a:lstStyle/>
          <a:p>
            <a:r>
              <a:rPr lang="en-IN" sz="1200" dirty="0">
                <a:solidFill>
                  <a:schemeClr val="bg1"/>
                </a:solidFill>
                <a:hlinkClick r:id="rId5">
                  <a:extLst>
                    <a:ext uri="{A12FA001-AC4F-418D-AE19-62706E023703}">
                      <ahyp:hlinkClr xmlns:ahyp="http://schemas.microsoft.com/office/drawing/2018/hyperlinkcolor" val="tx"/>
                    </a:ext>
                  </a:extLst>
                </a:hlinkClick>
              </a:rPr>
              <a:t>https://www.petrogenium.com/</a:t>
            </a:r>
            <a:endParaRPr lang="en-IN" sz="1200" dirty="0">
              <a:solidFill>
                <a:schemeClr val="bg1"/>
              </a:solidFill>
            </a:endParaRPr>
          </a:p>
        </p:txBody>
      </p:sp>
      <p:cxnSp>
        <p:nvCxnSpPr>
          <p:cNvPr id="3" name="Straight Connector 2">
            <a:extLst>
              <a:ext uri="{FF2B5EF4-FFF2-40B4-BE49-F238E27FC236}">
                <a16:creationId xmlns:a16="http://schemas.microsoft.com/office/drawing/2014/main" id="{74C27B15-28B7-91D0-2277-717482D633C1}"/>
              </a:ext>
            </a:extLst>
          </p:cNvPr>
          <p:cNvCxnSpPr/>
          <p:nvPr/>
        </p:nvCxnSpPr>
        <p:spPr>
          <a:xfrm>
            <a:off x="276225" y="8458205"/>
            <a:ext cx="7009843" cy="0"/>
          </a:xfrm>
          <a:prstGeom prst="line">
            <a:avLst/>
          </a:prstGeom>
          <a:ln w="19050">
            <a:solidFill>
              <a:srgbClr val="2681B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6F51FA-78EB-521A-5DDB-54ED386B968F}"/>
              </a:ext>
            </a:extLst>
          </p:cNvPr>
          <p:cNvSpPr txBox="1"/>
          <p:nvPr/>
        </p:nvSpPr>
        <p:spPr>
          <a:xfrm>
            <a:off x="286307" y="8637698"/>
            <a:ext cx="2237792" cy="215444"/>
          </a:xfrm>
          <a:prstGeom prst="rect">
            <a:avLst/>
          </a:prstGeom>
          <a:noFill/>
        </p:spPr>
        <p:txBody>
          <a:bodyPr wrap="none" lIns="0" tIns="0" rIns="0" bIns="0" rtlCol="0">
            <a:spAutoFit/>
          </a:bodyPr>
          <a:lstStyle/>
          <a:p>
            <a:pPr>
              <a:spcAft>
                <a:spcPts val="200"/>
              </a:spcAft>
            </a:pPr>
            <a:r>
              <a:rPr lang="en-IN" sz="1400" b="1" dirty="0"/>
              <a:t>Why select </a:t>
            </a:r>
            <a:r>
              <a:rPr lang="en-IN" sz="1400" b="1" dirty="0" err="1"/>
              <a:t>Petro</a:t>
            </a:r>
            <a:r>
              <a:rPr lang="en-IN" sz="1400" b="1" dirty="0" err="1">
                <a:solidFill>
                  <a:schemeClr val="accent1"/>
                </a:solidFill>
              </a:rPr>
              <a:t>genium</a:t>
            </a:r>
            <a:r>
              <a:rPr lang="en-IN" sz="1400" b="1" dirty="0"/>
              <a:t>.?</a:t>
            </a:r>
          </a:p>
        </p:txBody>
      </p:sp>
      <p:sp>
        <p:nvSpPr>
          <p:cNvPr id="6" name="TextBox 5">
            <a:extLst>
              <a:ext uri="{FF2B5EF4-FFF2-40B4-BE49-F238E27FC236}">
                <a16:creationId xmlns:a16="http://schemas.microsoft.com/office/drawing/2014/main" id="{D3230F40-764E-B6EF-8DE9-7591A967D45B}"/>
              </a:ext>
            </a:extLst>
          </p:cNvPr>
          <p:cNvSpPr txBox="1"/>
          <p:nvPr/>
        </p:nvSpPr>
        <p:spPr>
          <a:xfrm>
            <a:off x="2567952" y="9895692"/>
            <a:ext cx="2426946" cy="215444"/>
          </a:xfrm>
          <a:prstGeom prst="rect">
            <a:avLst/>
          </a:prstGeom>
          <a:noFill/>
        </p:spPr>
        <p:txBody>
          <a:bodyPr wrap="none" lIns="0" tIns="0" rIns="0" bIns="0" rtlCol="0">
            <a:spAutoFit/>
          </a:bodyPr>
          <a:lstStyle/>
          <a:p>
            <a:pPr>
              <a:spcAft>
                <a:spcPts val="200"/>
              </a:spcAft>
            </a:pPr>
            <a:r>
              <a:rPr lang="en-IN" sz="1400" b="1" i="1" dirty="0"/>
              <a:t>Because Experience Matters</a:t>
            </a:r>
          </a:p>
        </p:txBody>
      </p:sp>
      <p:sp>
        <p:nvSpPr>
          <p:cNvPr id="8" name="TextBox 7">
            <a:extLst>
              <a:ext uri="{FF2B5EF4-FFF2-40B4-BE49-F238E27FC236}">
                <a16:creationId xmlns:a16="http://schemas.microsoft.com/office/drawing/2014/main" id="{3442F0B6-47CB-1A1F-7958-3644C8A94EAE}"/>
              </a:ext>
            </a:extLst>
          </p:cNvPr>
          <p:cNvSpPr txBox="1"/>
          <p:nvPr/>
        </p:nvSpPr>
        <p:spPr>
          <a:xfrm>
            <a:off x="286307" y="8945181"/>
            <a:ext cx="3385581" cy="1150764"/>
          </a:xfrm>
          <a:prstGeom prst="rect">
            <a:avLst/>
          </a:prstGeom>
          <a:noFill/>
        </p:spPr>
        <p:txBody>
          <a:bodyPr wrap="square" lIns="0" tIns="0" rIns="0" bIns="0" rtlCol="0">
            <a:spAutoFit/>
          </a:bodyPr>
          <a:lstStyle/>
          <a:p>
            <a:pPr>
              <a:lnSpc>
                <a:spcPct val="150000"/>
              </a:lnSpc>
              <a:spcAft>
                <a:spcPts val="200"/>
              </a:spcAft>
            </a:pPr>
            <a:r>
              <a:rPr lang="en-IN" sz="1200" dirty="0"/>
              <a:t>The above support will be provided by principal</a:t>
            </a:r>
          </a:p>
          <a:p>
            <a:pPr>
              <a:lnSpc>
                <a:spcPct val="150000"/>
              </a:lnSpc>
              <a:spcAft>
                <a:spcPts val="200"/>
              </a:spcAft>
            </a:pPr>
            <a:r>
              <a:rPr lang="en-IN" sz="1200" dirty="0"/>
              <a:t>consultants with 30+ years world-class experience</a:t>
            </a:r>
          </a:p>
          <a:p>
            <a:pPr>
              <a:lnSpc>
                <a:spcPct val="150000"/>
              </a:lnSpc>
              <a:spcAft>
                <a:spcPts val="200"/>
              </a:spcAft>
            </a:pPr>
            <a:r>
              <a:rPr lang="en-IN" sz="1200" dirty="0"/>
              <a:t>in the technology and hands-on know-how from</a:t>
            </a:r>
          </a:p>
          <a:p>
            <a:pPr>
              <a:lnSpc>
                <a:spcPct val="150000"/>
              </a:lnSpc>
              <a:spcAft>
                <a:spcPts val="200"/>
              </a:spcAft>
            </a:pPr>
            <a:r>
              <a:rPr lang="en-IN" sz="1200" dirty="0"/>
              <a:t>operation of refinery units.</a:t>
            </a:r>
          </a:p>
        </p:txBody>
      </p:sp>
      <p:sp>
        <p:nvSpPr>
          <p:cNvPr id="10" name="TextBox 9">
            <a:extLst>
              <a:ext uri="{FF2B5EF4-FFF2-40B4-BE49-F238E27FC236}">
                <a16:creationId xmlns:a16="http://schemas.microsoft.com/office/drawing/2014/main" id="{204A364A-27C7-95B7-0BDC-2DB2A3AA1DAB}"/>
              </a:ext>
            </a:extLst>
          </p:cNvPr>
          <p:cNvSpPr txBox="1"/>
          <p:nvPr/>
        </p:nvSpPr>
        <p:spPr>
          <a:xfrm>
            <a:off x="4100513" y="8637698"/>
            <a:ext cx="1918795" cy="215444"/>
          </a:xfrm>
          <a:prstGeom prst="rect">
            <a:avLst/>
          </a:prstGeom>
          <a:noFill/>
        </p:spPr>
        <p:txBody>
          <a:bodyPr wrap="none" lIns="0" tIns="0" rIns="0" bIns="0" rtlCol="0">
            <a:spAutoFit/>
          </a:bodyPr>
          <a:lstStyle/>
          <a:p>
            <a:pPr>
              <a:spcAft>
                <a:spcPts val="200"/>
              </a:spcAft>
            </a:pPr>
            <a:r>
              <a:rPr lang="en-IN" sz="1400" b="1" dirty="0"/>
              <a:t>Contact </a:t>
            </a:r>
            <a:r>
              <a:rPr lang="en-IN" sz="1400" b="1" dirty="0" err="1"/>
              <a:t>Petro</a:t>
            </a:r>
            <a:r>
              <a:rPr lang="en-IN" sz="1400" b="1" dirty="0" err="1">
                <a:solidFill>
                  <a:schemeClr val="accent1"/>
                </a:solidFill>
              </a:rPr>
              <a:t>genium</a:t>
            </a:r>
            <a:r>
              <a:rPr lang="en-IN" sz="1400" b="1" dirty="0">
                <a:solidFill>
                  <a:schemeClr val="accent1"/>
                </a:solidFill>
              </a:rPr>
              <a:t>.:</a:t>
            </a:r>
          </a:p>
        </p:txBody>
      </p:sp>
      <p:sp>
        <p:nvSpPr>
          <p:cNvPr id="12" name="TextBox 11">
            <a:extLst>
              <a:ext uri="{FF2B5EF4-FFF2-40B4-BE49-F238E27FC236}">
                <a16:creationId xmlns:a16="http://schemas.microsoft.com/office/drawing/2014/main" id="{721AC3F2-D45E-CCC8-9769-8C87DF549B64}"/>
              </a:ext>
            </a:extLst>
          </p:cNvPr>
          <p:cNvSpPr txBox="1"/>
          <p:nvPr/>
        </p:nvSpPr>
        <p:spPr>
          <a:xfrm>
            <a:off x="4100513" y="8945181"/>
            <a:ext cx="3186113" cy="394980"/>
          </a:xfrm>
          <a:prstGeom prst="rect">
            <a:avLst/>
          </a:prstGeom>
          <a:noFill/>
        </p:spPr>
        <p:txBody>
          <a:bodyPr wrap="square" lIns="0" tIns="0" rIns="0" bIns="0" rtlCol="0">
            <a:spAutoFit/>
          </a:bodyPr>
          <a:lstStyle/>
          <a:p>
            <a:pPr>
              <a:spcAft>
                <a:spcPts val="200"/>
              </a:spcAft>
            </a:pPr>
            <a:r>
              <a:rPr lang="fr-FR" sz="1200" dirty="0"/>
              <a:t>Email: </a:t>
            </a:r>
            <a:r>
              <a:rPr lang="fr-FR" sz="1200" dirty="0">
                <a:hlinkClick r:id="rId6">
                  <a:extLst>
                    <a:ext uri="{A12FA001-AC4F-418D-AE19-62706E023703}">
                      <ahyp:hlinkClr xmlns:ahyp="http://schemas.microsoft.com/office/drawing/2018/hyperlinkcolor" val="tx"/>
                    </a:ext>
                  </a:extLst>
                </a:hlinkClick>
              </a:rPr>
              <a:t>training@petrogenium.com</a:t>
            </a:r>
            <a:endParaRPr lang="fr-FR" sz="1200" dirty="0"/>
          </a:p>
          <a:p>
            <a:pPr>
              <a:spcAft>
                <a:spcPts val="200"/>
              </a:spcAft>
            </a:pPr>
            <a:r>
              <a:rPr lang="fr-FR" sz="1200" dirty="0" err="1"/>
              <a:t>Website:</a:t>
            </a:r>
            <a:r>
              <a:rPr lang="fr-FR" sz="1200" dirty="0" err="1">
                <a:hlinkClick r:id="rId7"/>
              </a:rPr>
              <a:t>https</a:t>
            </a:r>
            <a:r>
              <a:rPr lang="fr-FR" sz="1200" dirty="0">
                <a:hlinkClick r:id="rId7"/>
              </a:rPr>
              <a:t>://www.petrogenium.com/training/</a:t>
            </a:r>
            <a:endParaRPr lang="en-IN" sz="1200" dirty="0"/>
          </a:p>
        </p:txBody>
      </p:sp>
      <p:grpSp>
        <p:nvGrpSpPr>
          <p:cNvPr id="73" name="Group 72">
            <a:extLst>
              <a:ext uri="{FF2B5EF4-FFF2-40B4-BE49-F238E27FC236}">
                <a16:creationId xmlns:a16="http://schemas.microsoft.com/office/drawing/2014/main" id="{D43F36AD-02E3-90C4-39F0-11BCC88D7EBE}"/>
              </a:ext>
            </a:extLst>
          </p:cNvPr>
          <p:cNvGrpSpPr/>
          <p:nvPr/>
        </p:nvGrpSpPr>
        <p:grpSpPr>
          <a:xfrm>
            <a:off x="276225" y="942406"/>
            <a:ext cx="7007225" cy="2158991"/>
            <a:chOff x="276225" y="942406"/>
            <a:chExt cx="3406775" cy="2158991"/>
          </a:xfrm>
        </p:grpSpPr>
        <p:sp>
          <p:nvSpPr>
            <p:cNvPr id="17" name="TextBox 16">
              <a:extLst>
                <a:ext uri="{FF2B5EF4-FFF2-40B4-BE49-F238E27FC236}">
                  <a16:creationId xmlns:a16="http://schemas.microsoft.com/office/drawing/2014/main" id="{F12E1A0E-0154-A30D-2208-442E0F4D94A1}"/>
                </a:ext>
              </a:extLst>
            </p:cNvPr>
            <p:cNvSpPr txBox="1"/>
            <p:nvPr/>
          </p:nvSpPr>
          <p:spPr>
            <a:xfrm>
              <a:off x="276225" y="942406"/>
              <a:ext cx="3406775" cy="184666"/>
            </a:xfrm>
            <a:prstGeom prst="rect">
              <a:avLst/>
            </a:prstGeom>
            <a:noFill/>
          </p:spPr>
          <p:txBody>
            <a:bodyPr wrap="square" lIns="0" tIns="0" rIns="0" bIns="0" rtlCol="0">
              <a:spAutoFit/>
            </a:bodyPr>
            <a:lstStyle/>
            <a:p>
              <a:r>
                <a:rPr lang="en-US" sz="1200" b="1" dirty="0"/>
                <a:t>DAY 1</a:t>
              </a:r>
              <a:endParaRPr lang="en-IN" sz="1200" b="1" dirty="0"/>
            </a:p>
          </p:txBody>
        </p:sp>
        <p:sp>
          <p:nvSpPr>
            <p:cNvPr id="14" name="TextBox 13">
              <a:extLst>
                <a:ext uri="{FF2B5EF4-FFF2-40B4-BE49-F238E27FC236}">
                  <a16:creationId xmlns:a16="http://schemas.microsoft.com/office/drawing/2014/main" id="{A31B6EAD-1869-A0DC-3F84-6C7B86F3A064}"/>
                </a:ext>
              </a:extLst>
            </p:cNvPr>
            <p:cNvSpPr txBox="1"/>
            <p:nvPr/>
          </p:nvSpPr>
          <p:spPr>
            <a:xfrm>
              <a:off x="276225" y="1217099"/>
              <a:ext cx="3406775" cy="1884298"/>
            </a:xfrm>
            <a:prstGeom prst="rect">
              <a:avLst/>
            </a:prstGeom>
            <a:noFill/>
          </p:spPr>
          <p:txBody>
            <a:bodyPr wrap="square" lIns="0" tIns="0" rIns="0" bIns="0" rtlCol="0">
              <a:spAutoFit/>
            </a:bodyPr>
            <a:lstStyle/>
            <a:p>
              <a:pPr marL="171450" indent="-171450">
                <a:lnSpc>
                  <a:spcPct val="150000"/>
                </a:lnSpc>
                <a:spcBef>
                  <a:spcPts val="200"/>
                </a:spcBef>
                <a:spcAft>
                  <a:spcPts val="200"/>
                </a:spcAft>
                <a:buFont typeface="Arial" panose="020B0604020202020204" pitchFamily="34" charset="0"/>
                <a:buChar char="•"/>
              </a:pPr>
              <a:r>
                <a:rPr lang="en-GB" sz="1200" dirty="0"/>
                <a:t>Introduction and Basics</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Theory of Combustion</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Efficient operation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Heat Transfer in fired equipment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Two-phase flow in heater tubes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Failure mechanisms process side </a:t>
              </a:r>
              <a:endParaRPr lang="en-US" sz="1200" dirty="0"/>
            </a:p>
          </p:txBody>
        </p:sp>
      </p:grpSp>
      <p:cxnSp>
        <p:nvCxnSpPr>
          <p:cNvPr id="72" name="Straight Connector 71">
            <a:extLst>
              <a:ext uri="{FF2B5EF4-FFF2-40B4-BE49-F238E27FC236}">
                <a16:creationId xmlns:a16="http://schemas.microsoft.com/office/drawing/2014/main" id="{A80BAA44-B746-CCE1-3931-BA3321776696}"/>
              </a:ext>
            </a:extLst>
          </p:cNvPr>
          <p:cNvCxnSpPr>
            <a:cxnSpLocks/>
          </p:cNvCxnSpPr>
          <p:nvPr/>
        </p:nvCxnSpPr>
        <p:spPr>
          <a:xfrm>
            <a:off x="276225" y="3273134"/>
            <a:ext cx="7010399" cy="0"/>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C6BAC562-B802-94F2-316B-10D9CE61E839}"/>
              </a:ext>
            </a:extLst>
          </p:cNvPr>
          <p:cNvGrpSpPr/>
          <p:nvPr/>
        </p:nvGrpSpPr>
        <p:grpSpPr>
          <a:xfrm>
            <a:off x="265113" y="3462515"/>
            <a:ext cx="3406775" cy="1502401"/>
            <a:chOff x="276225" y="3867572"/>
            <a:chExt cx="3406775" cy="1502401"/>
          </a:xfrm>
        </p:grpSpPr>
        <p:sp>
          <p:nvSpPr>
            <p:cNvPr id="75" name="TextBox 74">
              <a:extLst>
                <a:ext uri="{FF2B5EF4-FFF2-40B4-BE49-F238E27FC236}">
                  <a16:creationId xmlns:a16="http://schemas.microsoft.com/office/drawing/2014/main" id="{F70D7C71-206B-42A2-7E5C-BC9117C8A2C1}"/>
                </a:ext>
              </a:extLst>
            </p:cNvPr>
            <p:cNvSpPr txBox="1"/>
            <p:nvPr/>
          </p:nvSpPr>
          <p:spPr>
            <a:xfrm>
              <a:off x="276225" y="3867572"/>
              <a:ext cx="3406775" cy="184666"/>
            </a:xfrm>
            <a:prstGeom prst="rect">
              <a:avLst/>
            </a:prstGeom>
            <a:noFill/>
          </p:spPr>
          <p:txBody>
            <a:bodyPr wrap="square" lIns="0" tIns="0" rIns="0" bIns="0" rtlCol="0">
              <a:spAutoFit/>
            </a:bodyPr>
            <a:lstStyle/>
            <a:p>
              <a:r>
                <a:rPr lang="en-US" sz="1200" b="1" dirty="0"/>
                <a:t>DAY </a:t>
              </a:r>
              <a:r>
                <a:rPr lang="en-NL" sz="1200" b="1" dirty="0"/>
                <a:t>2</a:t>
              </a:r>
              <a:endParaRPr lang="en-IN" sz="1200" b="1" dirty="0"/>
            </a:p>
          </p:txBody>
        </p:sp>
        <p:sp>
          <p:nvSpPr>
            <p:cNvPr id="76" name="TextBox 75">
              <a:extLst>
                <a:ext uri="{FF2B5EF4-FFF2-40B4-BE49-F238E27FC236}">
                  <a16:creationId xmlns:a16="http://schemas.microsoft.com/office/drawing/2014/main" id="{AC9DEEFC-F73C-803F-C4EC-E52381B14F35}"/>
                </a:ext>
              </a:extLst>
            </p:cNvPr>
            <p:cNvSpPr txBox="1"/>
            <p:nvPr/>
          </p:nvSpPr>
          <p:spPr>
            <a:xfrm>
              <a:off x="276225" y="4142265"/>
              <a:ext cx="3406775" cy="1227708"/>
            </a:xfrm>
            <a:prstGeom prst="rect">
              <a:avLst/>
            </a:prstGeom>
            <a:noFill/>
          </p:spPr>
          <p:txBody>
            <a:bodyPr wrap="square" lIns="0" tIns="0" rIns="0" bIns="0" rtlCol="0">
              <a:spAutoFit/>
            </a:bodyPr>
            <a:lstStyle/>
            <a:p>
              <a:pPr marL="171450" indent="-171450">
                <a:lnSpc>
                  <a:spcPct val="150000"/>
                </a:lnSpc>
                <a:spcBef>
                  <a:spcPts val="200"/>
                </a:spcBef>
                <a:spcAft>
                  <a:spcPts val="200"/>
                </a:spcAft>
                <a:buFont typeface="Arial" panose="020B0604020202020204" pitchFamily="34" charset="0"/>
                <a:buChar char="•"/>
              </a:pPr>
              <a:r>
                <a:rPr lang="en-GB" sz="1200" dirty="0"/>
                <a:t>Environmental aspects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Burner functionality, types, Low NOx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Combustion control and safeguarding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Failure mechanisms combustion side </a:t>
              </a:r>
              <a:endParaRPr lang="en-US" sz="1200" dirty="0"/>
            </a:p>
          </p:txBody>
        </p:sp>
      </p:grpSp>
      <p:grpSp>
        <p:nvGrpSpPr>
          <p:cNvPr id="87" name="Group 86">
            <a:extLst>
              <a:ext uri="{FF2B5EF4-FFF2-40B4-BE49-F238E27FC236}">
                <a16:creationId xmlns:a16="http://schemas.microsoft.com/office/drawing/2014/main" id="{F1B533CD-1525-D0EE-F560-9FA91BDFF5BF}"/>
              </a:ext>
            </a:extLst>
          </p:cNvPr>
          <p:cNvGrpSpPr/>
          <p:nvPr/>
        </p:nvGrpSpPr>
        <p:grpSpPr>
          <a:xfrm>
            <a:off x="265112" y="5451891"/>
            <a:ext cx="3406775" cy="2158991"/>
            <a:chOff x="276225" y="3867572"/>
            <a:chExt cx="3406775" cy="2158991"/>
          </a:xfrm>
        </p:grpSpPr>
        <p:sp>
          <p:nvSpPr>
            <p:cNvPr id="88" name="TextBox 87">
              <a:extLst>
                <a:ext uri="{FF2B5EF4-FFF2-40B4-BE49-F238E27FC236}">
                  <a16:creationId xmlns:a16="http://schemas.microsoft.com/office/drawing/2014/main" id="{DDD3CEAE-0DD2-B224-F46C-9D3A08C04F34}"/>
                </a:ext>
              </a:extLst>
            </p:cNvPr>
            <p:cNvSpPr txBox="1"/>
            <p:nvPr/>
          </p:nvSpPr>
          <p:spPr>
            <a:xfrm>
              <a:off x="276225" y="3867572"/>
              <a:ext cx="3406775" cy="184666"/>
            </a:xfrm>
            <a:prstGeom prst="rect">
              <a:avLst/>
            </a:prstGeom>
            <a:noFill/>
          </p:spPr>
          <p:txBody>
            <a:bodyPr wrap="square" lIns="0" tIns="0" rIns="0" bIns="0" rtlCol="0">
              <a:spAutoFit/>
            </a:bodyPr>
            <a:lstStyle/>
            <a:p>
              <a:r>
                <a:rPr lang="en-US" sz="1200" b="1" dirty="0"/>
                <a:t>DAY </a:t>
              </a:r>
              <a:r>
                <a:rPr lang="en-NL" sz="1200" b="1" dirty="0"/>
                <a:t>3</a:t>
              </a:r>
              <a:endParaRPr lang="en-IN" sz="1200" b="1" dirty="0"/>
            </a:p>
          </p:txBody>
        </p:sp>
        <p:sp>
          <p:nvSpPr>
            <p:cNvPr id="89" name="TextBox 88">
              <a:extLst>
                <a:ext uri="{FF2B5EF4-FFF2-40B4-BE49-F238E27FC236}">
                  <a16:creationId xmlns:a16="http://schemas.microsoft.com/office/drawing/2014/main" id="{295EEBAD-C694-14A9-8ADC-913EA5712F05}"/>
                </a:ext>
              </a:extLst>
            </p:cNvPr>
            <p:cNvSpPr txBox="1"/>
            <p:nvPr/>
          </p:nvSpPr>
          <p:spPr>
            <a:xfrm>
              <a:off x="276225" y="4142265"/>
              <a:ext cx="3406775" cy="1884298"/>
            </a:xfrm>
            <a:prstGeom prst="rect">
              <a:avLst/>
            </a:prstGeom>
            <a:noFill/>
          </p:spPr>
          <p:txBody>
            <a:bodyPr wrap="square" lIns="0" tIns="0" rIns="0" bIns="0" rtlCol="0">
              <a:spAutoFit/>
            </a:bodyPr>
            <a:lstStyle/>
            <a:p>
              <a:pPr marL="171450" indent="-171450">
                <a:lnSpc>
                  <a:spcPct val="150000"/>
                </a:lnSpc>
                <a:spcBef>
                  <a:spcPts val="200"/>
                </a:spcBef>
                <a:spcAft>
                  <a:spcPts val="200"/>
                </a:spcAft>
                <a:buFont typeface="Arial" panose="020B0604020202020204" pitchFamily="34" charset="0"/>
                <a:buChar char="•"/>
              </a:pPr>
              <a:r>
                <a:rPr lang="en-GB" sz="1200" dirty="0"/>
                <a:t>Applications of Fired Equipment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Boilers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Distillation heaters</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Cracking heaters </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Hydrogen manufacturing</a:t>
              </a:r>
              <a:endParaRPr lang="en-NL" sz="1200" dirty="0"/>
            </a:p>
            <a:p>
              <a:pPr marL="171450" indent="-171450">
                <a:lnSpc>
                  <a:spcPct val="150000"/>
                </a:lnSpc>
                <a:spcBef>
                  <a:spcPts val="200"/>
                </a:spcBef>
                <a:spcAft>
                  <a:spcPts val="200"/>
                </a:spcAft>
                <a:buFont typeface="Arial" panose="020B0604020202020204" pitchFamily="34" charset="0"/>
                <a:buChar char="•"/>
              </a:pPr>
              <a:r>
                <a:rPr lang="en-GB" sz="1200" dirty="0"/>
                <a:t>Exercises </a:t>
              </a:r>
              <a:endParaRPr lang="en-US" sz="1200" dirty="0"/>
            </a:p>
          </p:txBody>
        </p:sp>
      </p:grpSp>
      <p:cxnSp>
        <p:nvCxnSpPr>
          <p:cNvPr id="2" name="Straight Connector 1">
            <a:extLst>
              <a:ext uri="{FF2B5EF4-FFF2-40B4-BE49-F238E27FC236}">
                <a16:creationId xmlns:a16="http://schemas.microsoft.com/office/drawing/2014/main" id="{D06A765D-7CBA-0727-F7AE-AE87240E026B}"/>
              </a:ext>
            </a:extLst>
          </p:cNvPr>
          <p:cNvCxnSpPr>
            <a:cxnSpLocks/>
          </p:cNvCxnSpPr>
          <p:nvPr/>
        </p:nvCxnSpPr>
        <p:spPr>
          <a:xfrm>
            <a:off x="166688" y="5149402"/>
            <a:ext cx="7010399" cy="0"/>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18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GM-Theme2021">
  <a:themeElements>
    <a:clrScheme name="PGM-Theme2021">
      <a:dk1>
        <a:sysClr val="windowText" lastClr="000000"/>
      </a:dk1>
      <a:lt1>
        <a:sysClr val="window" lastClr="FFFFFF"/>
      </a:lt1>
      <a:dk2>
        <a:srgbClr val="44546A"/>
      </a:dk2>
      <a:lt2>
        <a:srgbClr val="E7E6E6"/>
      </a:lt2>
      <a:accent1>
        <a:srgbClr val="00CCFF"/>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Petrogenium-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FB20D59-8F30-46CB-8234-51F6228D48A2}" vid="{D2CBE2AC-5C15-494B-97CA-14BDA0EDAD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5ca7d04-5a8d-4b4e-ab07-785c3917f3ac">
      <UserInfo>
        <DisplayName>Rosemarij Schotte | Petrogenium</DisplayName>
        <AccountId>19</AccountId>
        <AccountType/>
      </UserInfo>
      <UserInfo>
        <DisplayName>Brian Young | Petrogenium</DisplayName>
        <AccountId>208</AccountId>
        <AccountType/>
      </UserInfo>
      <UserInfo>
        <DisplayName>Belinda Achterstraat | Petrogenium</DisplayName>
        <AccountId>227</AccountId>
        <AccountType/>
      </UserInfo>
    </SharedWithUsers>
    <lcf76f155ced4ddcb4097134ff3c332f xmlns="ee7b7649-9263-4d0b-b85f-552847d8ac27">
      <Terms xmlns="http://schemas.microsoft.com/office/infopath/2007/PartnerControls"/>
    </lcf76f155ced4ddcb4097134ff3c332f>
    <_Flow_SignoffStatus xmlns="ee7b7649-9263-4d0b-b85f-552847d8ac27" xsi:nil="true"/>
    <TaxCatchAll xmlns="a5ca7d04-5a8d-4b4e-ab07-785c3917f3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42FA45B89DFF4597D8507F4AAD30E6" ma:contentTypeVersion="20" ma:contentTypeDescription="Create a new document." ma:contentTypeScope="" ma:versionID="bd8add54ae591b201573323c7a2006d2">
  <xsd:schema xmlns:xsd="http://www.w3.org/2001/XMLSchema" xmlns:xs="http://www.w3.org/2001/XMLSchema" xmlns:p="http://schemas.microsoft.com/office/2006/metadata/properties" xmlns:ns2="a5ca7d04-5a8d-4b4e-ab07-785c3917f3ac" xmlns:ns3="ee7b7649-9263-4d0b-b85f-552847d8ac27" targetNamespace="http://schemas.microsoft.com/office/2006/metadata/properties" ma:root="true" ma:fieldsID="9320983818166f18bfc35f3cdef1586d" ns2:_="" ns3:_="">
    <xsd:import namespace="a5ca7d04-5a8d-4b4e-ab07-785c3917f3ac"/>
    <xsd:import namespace="ee7b7649-9263-4d0b-b85f-552847d8ac2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a7d04-5a8d-4b4e-ab07-785c3917f3a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3f87cbac-64e4-4716-99bc-ccb272fc4333}" ma:internalName="TaxCatchAll" ma:showField="CatchAllData" ma:web="a5ca7d04-5a8d-4b4e-ab07-785c3917f3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7b7649-9263-4d0b-b85f-552847d8ac2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daf48f-9883-495d-966b-2536a05d3f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C756A7-6505-4365-97CA-BEE5848203B8}">
  <ds:schemaRefs>
    <ds:schemaRef ds:uri="http://schemas.microsoft.com/sharepoint/v3/contenttype/forms"/>
  </ds:schemaRefs>
</ds:datastoreItem>
</file>

<file path=customXml/itemProps2.xml><?xml version="1.0" encoding="utf-8"?>
<ds:datastoreItem xmlns:ds="http://schemas.openxmlformats.org/officeDocument/2006/customXml" ds:itemID="{A311BFBA-E557-4A72-9120-9DAAF34C20E8}">
  <ds:schemaRefs>
    <ds:schemaRef ds:uri="http://schemas.openxmlformats.org/package/2006/metadata/core-properties"/>
    <ds:schemaRef ds:uri="http://purl.org/dc/terms/"/>
    <ds:schemaRef ds:uri="http://schemas.microsoft.com/office/2006/metadata/properties"/>
    <ds:schemaRef ds:uri="ee7b7649-9263-4d0b-b85f-552847d8ac27"/>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a5ca7d04-5a8d-4b4e-ab07-785c3917f3ac"/>
    <ds:schemaRef ds:uri="7c8baf5f-7578-4547-8c07-67032c2966c5"/>
    <ds:schemaRef ds:uri="6f187b69-ab57-44e2-93b1-b5efa3fee4b1"/>
  </ds:schemaRefs>
</ds:datastoreItem>
</file>

<file path=customXml/itemProps3.xml><?xml version="1.0" encoding="utf-8"?>
<ds:datastoreItem xmlns:ds="http://schemas.openxmlformats.org/officeDocument/2006/customXml" ds:itemID="{5EE358DF-1FEC-4266-960D-02E12C5EB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a7d04-5a8d-4b4e-ab07-785c3917f3ac"/>
    <ds:schemaRef ds:uri="ee7b7649-9263-4d0b-b85f-552847d8ac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PPT-ProjectCode-Client-Title-RevXX 4-3</Template>
  <TotalTime>5878</TotalTime>
  <Words>390</Words>
  <Application>Microsoft Office PowerPoint</Application>
  <PresentationFormat>Custom</PresentationFormat>
  <Paragraphs>46</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Arial</vt:lpstr>
      <vt:lpstr>Arial  </vt:lpstr>
      <vt:lpstr>Calibri</vt:lpstr>
      <vt:lpstr>PGM-Theme2021</vt:lpstr>
      <vt:lpstr>think-cell Slide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Delivery Framework (Typical)</dc:title>
  <dc:creator>Belinda Achterstraat | Petrogenium</dc:creator>
  <cp:keywords>v22.1</cp:keywords>
  <cp:lastModifiedBy>Belinda Achterstraat | Petrogenium</cp:lastModifiedBy>
  <cp:revision>34</cp:revision>
  <cp:lastPrinted>2016-07-18T15:10:22Z</cp:lastPrinted>
  <dcterms:created xsi:type="dcterms:W3CDTF">2024-03-11T09:08:58Z</dcterms:created>
  <dcterms:modified xsi:type="dcterms:W3CDTF">2025-03-03T12:55:43Z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0x0101006042FA45B89DFF4597D8507F4AAD30E6</vt:lpwstr>
  </property>
  <property fmtid="{D5CDD505-2E9C-101B-9397-08002B2CF9AE}" pid="3" name="MediaServiceImageTags">
    <vt:lpwstr/>
  </property>
</Properties>
</file>